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1"/>
  </p:notesMasterIdLst>
  <p:sldIdLst>
    <p:sldId id="256" r:id="rId2"/>
    <p:sldId id="261" r:id="rId3"/>
    <p:sldId id="278" r:id="rId4"/>
    <p:sldId id="258" r:id="rId5"/>
    <p:sldId id="289" r:id="rId6"/>
    <p:sldId id="290" r:id="rId7"/>
    <p:sldId id="291" r:id="rId8"/>
    <p:sldId id="292" r:id="rId9"/>
    <p:sldId id="262" r:id="rId10"/>
    <p:sldId id="265" r:id="rId11"/>
    <p:sldId id="283" r:id="rId12"/>
    <p:sldId id="284" r:id="rId13"/>
    <p:sldId id="285" r:id="rId14"/>
    <p:sldId id="286" r:id="rId15"/>
    <p:sldId id="287" r:id="rId16"/>
    <p:sldId id="288" r:id="rId17"/>
    <p:sldId id="266" r:id="rId18"/>
    <p:sldId id="267" r:id="rId19"/>
    <p:sldId id="268" r:id="rId20"/>
    <p:sldId id="269" r:id="rId21"/>
    <p:sldId id="270" r:id="rId22"/>
    <p:sldId id="271" r:id="rId23"/>
    <p:sldId id="272" r:id="rId24"/>
    <p:sldId id="273" r:id="rId25"/>
    <p:sldId id="274" r:id="rId26"/>
    <p:sldId id="275" r:id="rId27"/>
    <p:sldId id="276" r:id="rId28"/>
    <p:sldId id="293" r:id="rId29"/>
    <p:sldId id="264" r:id="rId30"/>
  </p:sldIdLst>
  <p:sldSz cx="9144000" cy="5143500" type="screen16x9"/>
  <p:notesSz cx="6858000" cy="9144000"/>
  <p:defaultTextStyle>
    <a:lvl1pPr marL="0" algn="l" rtl="0" latinLnBrk="0">
      <a:defRPr lang="tr-TR" sz="1800" kern="1200">
        <a:solidFill>
          <a:schemeClr val="tx1"/>
        </a:solidFill>
        <a:latin typeface="+mn-lt"/>
        <a:ea typeface="+mn-ea"/>
        <a:cs typeface="+mn-cs"/>
      </a:defRPr>
    </a:lvl1pPr>
    <a:lvl2pPr marL="457200" algn="l" rtl="0" latinLnBrk="0">
      <a:defRPr lang="tr-TR" sz="1800" kern="1200">
        <a:solidFill>
          <a:schemeClr val="tx1"/>
        </a:solidFill>
        <a:latin typeface="+mn-lt"/>
        <a:ea typeface="+mn-ea"/>
        <a:cs typeface="+mn-cs"/>
      </a:defRPr>
    </a:lvl2pPr>
    <a:lvl3pPr marL="914400" algn="l" rtl="0" latinLnBrk="0">
      <a:defRPr lang="tr-TR" sz="1800" kern="1200">
        <a:solidFill>
          <a:schemeClr val="tx1"/>
        </a:solidFill>
        <a:latin typeface="+mn-lt"/>
        <a:ea typeface="+mn-ea"/>
        <a:cs typeface="+mn-cs"/>
      </a:defRPr>
    </a:lvl3pPr>
    <a:lvl4pPr marL="1371600" algn="l" rtl="0" latinLnBrk="0">
      <a:defRPr lang="tr-TR" sz="1800" kern="1200">
        <a:solidFill>
          <a:schemeClr val="tx1"/>
        </a:solidFill>
        <a:latin typeface="+mn-lt"/>
        <a:ea typeface="+mn-ea"/>
        <a:cs typeface="+mn-cs"/>
      </a:defRPr>
    </a:lvl4pPr>
    <a:lvl5pPr marL="1828800" algn="l" rtl="0" latinLnBrk="0">
      <a:defRPr lang="tr-TR" sz="1800" kern="1200">
        <a:solidFill>
          <a:schemeClr val="tx1"/>
        </a:solidFill>
        <a:latin typeface="+mn-lt"/>
        <a:ea typeface="+mn-ea"/>
        <a:cs typeface="+mn-cs"/>
      </a:defRPr>
    </a:lvl5pPr>
    <a:lvl6pPr marL="2286000" algn="l" rtl="0" latinLnBrk="0">
      <a:defRPr lang="tr-TR" sz="1800" kern="1200">
        <a:solidFill>
          <a:schemeClr val="tx1"/>
        </a:solidFill>
        <a:latin typeface="+mn-lt"/>
        <a:ea typeface="+mn-ea"/>
        <a:cs typeface="+mn-cs"/>
      </a:defRPr>
    </a:lvl6pPr>
    <a:lvl7pPr marL="2743200" algn="l" rtl="0" latinLnBrk="0">
      <a:defRPr lang="tr-TR" sz="1800" kern="1200">
        <a:solidFill>
          <a:schemeClr val="tx1"/>
        </a:solidFill>
        <a:latin typeface="+mn-lt"/>
        <a:ea typeface="+mn-ea"/>
        <a:cs typeface="+mn-cs"/>
      </a:defRPr>
    </a:lvl7pPr>
    <a:lvl8pPr marL="3200400" algn="l" rtl="0" latinLnBrk="0">
      <a:defRPr lang="tr-TR" sz="1800" kern="1200">
        <a:solidFill>
          <a:schemeClr val="tx1"/>
        </a:solidFill>
        <a:latin typeface="+mn-lt"/>
        <a:ea typeface="+mn-ea"/>
        <a:cs typeface="+mn-cs"/>
      </a:defRPr>
    </a:lvl8pPr>
    <a:lvl9pPr marL="3657600" algn="l" rtl="0" latinLnBrk="0">
      <a:defRPr lang="tr-T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7621" autoAdjust="0"/>
  </p:normalViewPr>
  <p:slideViewPr>
    <p:cSldViewPr>
      <p:cViewPr varScale="1">
        <p:scale>
          <a:sx n="100" d="100"/>
          <a:sy n="100" d="100"/>
        </p:scale>
        <p:origin x="830"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tr-TR" sz="1200"/>
            </a:lvl1pPr>
            <a:extLst/>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tr-TR" sz="1200"/>
            </a:lvl1pPr>
            <a:extLst/>
          </a:lstStyle>
          <a:p>
            <a:fld id="{A8ADFD5B-A66C-449C-B6E8-FB716D07777D}" type="datetimeFigureOut">
              <a:pPr/>
              <a:t>4.12.2021</a:t>
            </a:fld>
            <a:endParaRPr lang="tr-T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tr-TR" sz="1200"/>
            </a:lvl1pPr>
            <a:extLst/>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tr-TR" sz="1200"/>
            </a:lvl1pPr>
            <a:extLst/>
          </a:lstStyle>
          <a:p>
            <a:fld id="{CA5D3BF3-D352-46FC-8343-31F56E6730EA}" type="slidenum">
              <a:pPr/>
              <a:t>‹#›</a:t>
            </a:fld>
            <a:endParaRPr lang="tr-TR"/>
          </a:p>
        </p:txBody>
      </p:sp>
    </p:spTree>
    <p:extLst>
      <p:ext uri="{BB962C8B-B14F-4D97-AF65-F5344CB8AC3E}">
        <p14:creationId xmlns:p14="http://schemas.microsoft.com/office/powerpoint/2010/main" val="2264338979"/>
      </p:ext>
    </p:extLst>
  </p:cSld>
  <p:clrMap bg1="lt1" tx1="dk1" bg2="lt2" tx2="dk2" accent1="accent1" accent2="accent2" accent3="accent3" accent4="accent4" accent5="accent5" accent6="accent6" hlink="hlink" folHlink="folHlink"/>
  <p:notesStyle>
    <a:lvl1pPr marL="0" algn="l" rtl="0" latinLnBrk="0">
      <a:defRPr lang="tr-TR" sz="1200" kern="1200">
        <a:solidFill>
          <a:schemeClr val="tx1"/>
        </a:solidFill>
        <a:latin typeface="+mn-lt"/>
        <a:ea typeface="+mn-ea"/>
        <a:cs typeface="+mn-cs"/>
      </a:defRPr>
    </a:lvl1pPr>
    <a:lvl2pPr marL="457200" algn="l" rtl="0" latinLnBrk="0">
      <a:defRPr lang="tr-TR" sz="1200" kern="1200">
        <a:solidFill>
          <a:schemeClr val="tx1"/>
        </a:solidFill>
        <a:latin typeface="+mn-lt"/>
        <a:ea typeface="+mn-ea"/>
        <a:cs typeface="+mn-cs"/>
      </a:defRPr>
    </a:lvl2pPr>
    <a:lvl3pPr marL="914400" algn="l" rtl="0" latinLnBrk="0">
      <a:defRPr lang="tr-TR" sz="1200" kern="1200">
        <a:solidFill>
          <a:schemeClr val="tx1"/>
        </a:solidFill>
        <a:latin typeface="+mn-lt"/>
        <a:ea typeface="+mn-ea"/>
        <a:cs typeface="+mn-cs"/>
      </a:defRPr>
    </a:lvl3pPr>
    <a:lvl4pPr marL="1371600" algn="l" rtl="0" latinLnBrk="0">
      <a:defRPr lang="tr-TR" sz="1200" kern="1200">
        <a:solidFill>
          <a:schemeClr val="tx1"/>
        </a:solidFill>
        <a:latin typeface="+mn-lt"/>
        <a:ea typeface="+mn-ea"/>
        <a:cs typeface="+mn-cs"/>
      </a:defRPr>
    </a:lvl4pPr>
    <a:lvl5pPr marL="1828800" algn="l" rtl="0" latinLnBrk="0">
      <a:defRPr lang="tr-TR" sz="1200" kern="1200">
        <a:solidFill>
          <a:schemeClr val="tx1"/>
        </a:solidFill>
        <a:latin typeface="+mn-lt"/>
        <a:ea typeface="+mn-ea"/>
        <a:cs typeface="+mn-cs"/>
      </a:defRPr>
    </a:lvl5pPr>
    <a:lvl6pPr marL="2286000" algn="l" rtl="0" latinLnBrk="0">
      <a:defRPr lang="tr-TR" sz="1200" kern="1200">
        <a:solidFill>
          <a:schemeClr val="tx1"/>
        </a:solidFill>
        <a:latin typeface="+mn-lt"/>
        <a:ea typeface="+mn-ea"/>
        <a:cs typeface="+mn-cs"/>
      </a:defRPr>
    </a:lvl6pPr>
    <a:lvl7pPr marL="2743200" algn="l" rtl="0" latinLnBrk="0">
      <a:defRPr lang="tr-TR" sz="1200" kern="1200">
        <a:solidFill>
          <a:schemeClr val="tx1"/>
        </a:solidFill>
        <a:latin typeface="+mn-lt"/>
        <a:ea typeface="+mn-ea"/>
        <a:cs typeface="+mn-cs"/>
      </a:defRPr>
    </a:lvl7pPr>
    <a:lvl8pPr marL="3200400" algn="l" rtl="0" latinLnBrk="0">
      <a:defRPr lang="tr-TR" sz="1200" kern="1200">
        <a:solidFill>
          <a:schemeClr val="tx1"/>
        </a:solidFill>
        <a:latin typeface="+mn-lt"/>
        <a:ea typeface="+mn-ea"/>
        <a:cs typeface="+mn-cs"/>
      </a:defRPr>
    </a:lvl8pPr>
    <a:lvl9pPr marL="3657600" algn="l" rtl="0" latinLnBrk="0">
      <a:defRPr lang="tr-T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a:t>
            </a:fld>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a:t>
            </a:fld>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3</a:t>
            </a:fld>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4</a:t>
            </a:fld>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9</a:t>
            </a:fld>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A5D3BF3-D352-46FC-8343-31F56E6730EA}" type="slidenum">
              <a:rPr lang="tr-TR" smtClean="0"/>
              <a:pPr/>
              <a:t>27</a:t>
            </a:fld>
            <a:endParaRPr lang="tr-TR"/>
          </a:p>
        </p:txBody>
      </p:sp>
    </p:spTree>
    <p:extLst>
      <p:ext uri="{BB962C8B-B14F-4D97-AF65-F5344CB8AC3E}">
        <p14:creationId xmlns:p14="http://schemas.microsoft.com/office/powerpoint/2010/main" val="1350601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2"/>
        <p:cNvGrpSpPr/>
        <p:nvPr/>
      </p:nvGrpSpPr>
      <p:grpSpPr>
        <a:xfrm>
          <a:off x="0" y="0"/>
          <a:ext cx="0" cy="0"/>
          <a:chOff x="0" y="0"/>
          <a:chExt cx="0" cy="0"/>
        </a:xfrm>
      </p:grpSpPr>
      <p:sp>
        <p:nvSpPr>
          <p:cNvPr id="4703" name="Google Shape;470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4" name="Google Shape;470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29</a:t>
            </a:fld>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Başlık Slaydı">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Subtitle 8"/>
          <p:cNvSpPr>
            <a:spLocks noGrp="1"/>
          </p:cNvSpPr>
          <p:nvPr>
            <p:ph type="subTitle" idx="1"/>
          </p:nvPr>
        </p:nvSpPr>
        <p:spPr>
          <a:xfrm>
            <a:off x="2362200" y="4537528"/>
            <a:ext cx="6515100" cy="514350"/>
          </a:xfrm>
        </p:spPr>
        <p:txBody>
          <a:bodyPr anchor="ctr"/>
          <a:lstStyle>
            <a:lvl1pPr marL="0" indent="0" algn="l" eaLnBrk="1" latinLnBrk="0" hangingPunct="1">
              <a:buNone/>
              <a:defRPr kumimoji="0" lang="tr-TR"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0" hangingPunct="1"/>
            <a:r>
              <a:rPr lang="tr-TR"/>
              <a:t>Asıl alt başlık stilini düzenlemek için tıklatın</a:t>
            </a:r>
            <a:endParaRPr/>
          </a:p>
        </p:txBody>
      </p:sp>
      <p:sp>
        <p:nvSpPr>
          <p:cNvPr id="28" name="Date Placeholder 27"/>
          <p:cNvSpPr>
            <a:spLocks noGrp="1"/>
          </p:cNvSpPr>
          <p:nvPr>
            <p:ph type="dt" sz="half" idx="10"/>
          </p:nvPr>
        </p:nvSpPr>
        <p:spPr>
          <a:xfrm>
            <a:off x="76200" y="4551524"/>
            <a:ext cx="2057400" cy="514350"/>
          </a:xfrm>
        </p:spPr>
        <p:txBody>
          <a:bodyPr>
            <a:noAutofit/>
          </a:bodyPr>
          <a:lstStyle>
            <a:lvl1pPr algn="ctr" eaLnBrk="1" latinLnBrk="0" hangingPunct="1">
              <a:defRPr kumimoji="0" lang="tr-TR" sz="2000">
                <a:solidFill>
                  <a:srgbClr val="FFFFFF"/>
                </a:solidFill>
              </a:defRPr>
            </a:lvl1pPr>
            <a:extLst/>
          </a:lstStyle>
          <a:p>
            <a:pPr algn="ctr"/>
            <a:fld id="{047E157E-8DCB-4F70-A0AF-5EB586A91DD4}" type="datetime1">
              <a:rPr kumimoji="0" lang="tr-TR">
                <a:solidFill>
                  <a:srgbClr val="FFFFFF"/>
                </a:solidFill>
              </a:rPr>
              <a:pPr algn="ctr"/>
              <a:t>4.12.2021</a:t>
            </a:fld>
            <a:endParaRPr kumimoji="0" lang="tr-TR" sz="200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eaLnBrk="1" latinLnBrk="0" hangingPunct="1">
              <a:defRPr kumimoji="0" lang="tr-TR">
                <a:solidFill>
                  <a:schemeClr val="tx2"/>
                </a:solidFill>
              </a:defRPr>
            </a:lvl1pPr>
            <a:extLst/>
          </a:lstStyle>
          <a:p>
            <a:pPr algn="r"/>
            <a:endParaRPr kumimoji="0" lang="tr-TR">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eaLnBrk="1" latinLnBrk="0" hangingPunct="1">
              <a:defRPr kumimoji="0" lang="tr-TR">
                <a:solidFill>
                  <a:schemeClr val="tx2"/>
                </a:solidFill>
              </a:defRPr>
            </a:lvl1pPr>
            <a:extLst/>
          </a:lstStyle>
          <a:p>
            <a:fld id="{8F82E0A0-C266-4798-8C8F-B9F91E9DA37E}" type="slidenum">
              <a:rPr kumimoji="0" lang="tr-TR">
                <a:solidFill>
                  <a:schemeClr val="tx2"/>
                </a:solidFill>
              </a:rPr>
              <a:pPr/>
              <a:t>‹#›</a:t>
            </a:fld>
            <a:endParaRPr kumimoji="0" lang="tr-TR">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eaLnBrk="1" latinLnBrk="0" hangingPunct="1">
              <a:defRPr kumimoji="0" lang="tr-TR" cap="all" baseline="0"/>
            </a:lvl1pPr>
            <a:extLst/>
          </a:lstStyle>
          <a:p>
            <a:pPr eaLnBrk="1" latinLnBrk="0" hangingPunct="1"/>
            <a:r>
              <a:rPr lang="tr-TR"/>
              <a:t>Asıl başlık stili için tıklatın</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Özel Yerleşim">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0" hangingPunct="1"/>
            <a:r>
              <a:rPr lang="tr-TR"/>
              <a:t>Asıl başlık stili için tıklatın</a:t>
            </a:r>
            <a:endParaRPr/>
          </a:p>
        </p:txBody>
      </p:sp>
      <p:sp>
        <p:nvSpPr>
          <p:cNvPr id="3" name="Rectangle 2"/>
          <p:cNvSpPr>
            <a:spLocks noGrp="1"/>
          </p:cNvSpPr>
          <p:nvPr>
            <p:ph type="dt" sz="half" idx="10"/>
          </p:nvPr>
        </p:nvSpPr>
        <p:spPr/>
        <p:txBody>
          <a:bodyPr/>
          <a:lstStyle/>
          <a:p>
            <a:fld id="{E4606EA6-EFEA-4C30-9264-4F9291A5780D}" type="datetime1">
              <a:pPr/>
              <a:t>4.12.2021</a:t>
            </a:fld>
            <a:endParaRPr kumimoji="0" lang="tr-TR"/>
          </a:p>
        </p:txBody>
      </p:sp>
      <p:sp>
        <p:nvSpPr>
          <p:cNvPr id="4" name="Rectangle 3"/>
          <p:cNvSpPr>
            <a:spLocks noGrp="1"/>
          </p:cNvSpPr>
          <p:nvPr>
            <p:ph type="ftr" sz="quarter" idx="11"/>
          </p:nvPr>
        </p:nvSpPr>
        <p:spPr/>
        <p:txBody>
          <a:bodyPr/>
          <a:lstStyle/>
          <a:p>
            <a:endParaRPr kumimoji="0" lang="tr-TR"/>
          </a:p>
        </p:txBody>
      </p:sp>
      <p:sp>
        <p:nvSpPr>
          <p:cNvPr id="5" name="Rectangle 4"/>
          <p:cNvSpPr>
            <a:spLocks noGrp="1"/>
          </p:cNvSpPr>
          <p:nvPr>
            <p:ph type="sldNum" sz="quarter" idx="12"/>
          </p:nvPr>
        </p:nvSpPr>
        <p:spPr/>
        <p:txBody>
          <a:bodyPr/>
          <a:lstStyle/>
          <a:p>
            <a:pPr algn="ctr"/>
            <a:fld id="{8F82E0A0-C266-4798-8C8F-B9F91E9DA37E}" type="slidenum">
              <a:rPr kumimoji="0" lang="tr-TR" sz="1400" b="1">
                <a:solidFill>
                  <a:srgbClr val="FFFFFF"/>
                </a:solidFill>
              </a:rPr>
              <a:pPr algn="ctr"/>
              <a:t>‹#›</a:t>
            </a:fld>
            <a:endParaRPr kumimoji="0" lang="tr-TR"/>
          </a:p>
        </p:txBody>
      </p:sp>
      <p:sp>
        <p:nvSpPr>
          <p:cNvPr id="7" name="Rectangle 6"/>
          <p:cNvSpPr>
            <a:spLocks noGrp="1"/>
          </p:cNvSpPr>
          <p:nvPr>
            <p:ph sz="quarter" idx="13"/>
          </p:nvPr>
        </p:nvSpPr>
        <p:spPr>
          <a:xfrm>
            <a:off x="609600" y="1352550"/>
            <a:ext cx="8153400" cy="32766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eaLnBrk="1" latinLnBrk="0" hangingPunct="1">
              <a:buNone/>
              <a:defRPr kumimoji="0" lang="tr-TR" sz="2800">
                <a:solidFill>
                  <a:schemeClr val="tx2"/>
                </a:solidFill>
              </a:defRPr>
            </a:lvl1pPr>
            <a:lvl2pPr eaLnBrk="1" latinLnBrk="0" hangingPunct="1">
              <a:buNone/>
              <a:defRPr kumimoji="0" lang="tr-TR" sz="1800">
                <a:solidFill>
                  <a:schemeClr val="tx1">
                    <a:tint val="75000"/>
                  </a:schemeClr>
                </a:solidFill>
              </a:defRPr>
            </a:lvl2pPr>
            <a:lvl3pPr eaLnBrk="1" latinLnBrk="0" hangingPunct="1">
              <a:buNone/>
              <a:defRPr kumimoji="0" lang="tr-TR" sz="1600">
                <a:solidFill>
                  <a:schemeClr val="tx1">
                    <a:tint val="75000"/>
                  </a:schemeClr>
                </a:solidFill>
              </a:defRPr>
            </a:lvl3pPr>
            <a:lvl4pPr eaLnBrk="1" latinLnBrk="0" hangingPunct="1">
              <a:buNone/>
              <a:defRPr kumimoji="0" lang="tr-TR" sz="1400">
                <a:solidFill>
                  <a:schemeClr val="tx1">
                    <a:tint val="75000"/>
                  </a:schemeClr>
                </a:solidFill>
              </a:defRPr>
            </a:lvl4pPr>
            <a:lvl5pPr eaLnBrk="1" latinLnBrk="0" hangingPunct="1">
              <a:buNone/>
              <a:defRPr kumimoji="0" lang="tr-TR" sz="1400">
                <a:solidFill>
                  <a:schemeClr val="tx1">
                    <a:tint val="75000"/>
                  </a:schemeClr>
                </a:solidFill>
              </a:defRPr>
            </a:lvl5pPr>
            <a:extLst/>
          </a:lstStyle>
          <a:p>
            <a:pPr lvl="0" eaLnBrk="1" latinLnBrk="0" hangingPunct="1"/>
            <a:r>
              <a:rPr lang="tr-TR"/>
              <a:t>Asıl metin stillerini düzenlemek için tıklatın</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2" name="Title 1"/>
          <p:cNvSpPr>
            <a:spLocks noGrp="1"/>
          </p:cNvSpPr>
          <p:nvPr>
            <p:ph type="title" hasCustomPrompt="1"/>
          </p:nvPr>
        </p:nvSpPr>
        <p:spPr>
          <a:xfrm>
            <a:off x="1371600" y="1200150"/>
            <a:ext cx="7620000" cy="742950"/>
          </a:xfrm>
        </p:spPr>
        <p:txBody>
          <a:bodyPr/>
          <a:lstStyle>
            <a:lvl1pPr algn="l" eaLnBrk="1" latinLnBrk="0" hangingPunct="1">
              <a:buNone/>
              <a:defRPr kumimoji="0" lang="tr-TR" sz="4400" b="0" cap="none">
                <a:solidFill>
                  <a:srgbClr val="FFFFFF"/>
                </a:solidFill>
              </a:defRPr>
            </a:lvl1pPr>
            <a:extLst/>
          </a:lstStyle>
          <a:p>
            <a:r>
              <a:rPr kumimoji="0" lang="tr-TR"/>
              <a:t>Ana başlık stilini düzenlemek için tıklatın</a:t>
            </a:r>
          </a:p>
        </p:txBody>
      </p:sp>
      <p:sp>
        <p:nvSpPr>
          <p:cNvPr id="12" name="Date Placeholder 11"/>
          <p:cNvSpPr>
            <a:spLocks noGrp="1"/>
          </p:cNvSpPr>
          <p:nvPr>
            <p:ph type="dt" sz="half" idx="10"/>
          </p:nvPr>
        </p:nvSpPr>
        <p:spPr/>
        <p:txBody>
          <a:bodyPr/>
          <a:lstStyle/>
          <a:p>
            <a:fld id="{6FCF9F07-3BC7-4570-B054-79111B0A380C}" type="datetime1">
              <a:pPr/>
              <a:t>4.12.2021</a:t>
            </a:fld>
            <a:endParaRPr kumimoji="0" lang="tr-TR"/>
          </a:p>
        </p:txBody>
      </p:sp>
      <p:sp>
        <p:nvSpPr>
          <p:cNvPr id="13" name="Slide Number Placeholder 12"/>
          <p:cNvSpPr>
            <a:spLocks noGrp="1"/>
          </p:cNvSpPr>
          <p:nvPr>
            <p:ph type="sldNum" sz="quarter" idx="11"/>
          </p:nvPr>
        </p:nvSpPr>
        <p:spPr>
          <a:xfrm>
            <a:off x="0" y="1314450"/>
            <a:ext cx="1295400" cy="526257"/>
          </a:xfrm>
        </p:spPr>
        <p:txBody>
          <a:bodyPr>
            <a:noAutofit/>
          </a:bodyPr>
          <a:lstStyle>
            <a:lvl1pPr eaLnBrk="1" latinLnBrk="0" hangingPunct="1">
              <a:defRPr kumimoji="0" lang="tr-TR" sz="2400">
                <a:solidFill>
                  <a:srgbClr val="FFFFFF"/>
                </a:solidFill>
              </a:defRPr>
            </a:lvl1pPr>
            <a:extLst/>
          </a:lstStyle>
          <a:p>
            <a:pPr algn="ctr"/>
            <a:fld id="{8F82E0A0-C266-4798-8C8F-B9F91E9DA37E}" type="slidenum">
              <a:rPr kumimoji="0" lang="tr-TR" sz="2400" b="1">
                <a:solidFill>
                  <a:srgbClr val="FFFFFF"/>
                </a:solidFill>
              </a:rPr>
              <a:pPr algn="ctr"/>
              <a:t>‹#›</a:t>
            </a:fld>
            <a:endParaRPr kumimoji="0" lang="tr-TR" sz="2400">
              <a:solidFill>
                <a:srgbClr val="FFFFFF"/>
              </a:solidFill>
            </a:endParaRPr>
          </a:p>
        </p:txBody>
      </p:sp>
      <p:sp>
        <p:nvSpPr>
          <p:cNvPr id="14" name="Footer Placeholder 13"/>
          <p:cNvSpPr>
            <a:spLocks noGrp="1"/>
          </p:cNvSpPr>
          <p:nvPr>
            <p:ph type="ftr" sz="quarter" idx="12"/>
          </p:nvPr>
        </p:nvSpPr>
        <p:spPr/>
        <p:txBody>
          <a:bodyPr/>
          <a:lstStyle/>
          <a:p>
            <a:endParaRPr kumimoji="0"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tr-TR"/>
              <a:t>Asıl başlık stili için tıklatın</a:t>
            </a:r>
            <a:endParaRPr/>
          </a:p>
        </p:txBody>
      </p:sp>
      <p:sp>
        <p:nvSpPr>
          <p:cNvPr id="9" name="Content Placeholder 8"/>
          <p:cNvSpPr>
            <a:spLocks noGrp="1"/>
          </p:cNvSpPr>
          <p:nvPr>
            <p:ph sz="quarter" idx="13"/>
          </p:nvPr>
        </p:nvSpPr>
        <p:spPr>
          <a:xfrm>
            <a:off x="609600" y="1352551"/>
            <a:ext cx="3886200" cy="3268624"/>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11" name="Content Placeholder 10"/>
          <p:cNvSpPr>
            <a:spLocks noGrp="1"/>
          </p:cNvSpPr>
          <p:nvPr>
            <p:ph sz="quarter" idx="14"/>
          </p:nvPr>
        </p:nvSpPr>
        <p:spPr>
          <a:xfrm>
            <a:off x="4844901" y="1352549"/>
            <a:ext cx="3886200" cy="3268625"/>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8" name="Date Placeholder 7"/>
          <p:cNvSpPr>
            <a:spLocks noGrp="1"/>
          </p:cNvSpPr>
          <p:nvPr>
            <p:ph type="dt" sz="half" idx="15"/>
          </p:nvPr>
        </p:nvSpPr>
        <p:spPr/>
        <p:txBody>
          <a:bodyPr rtlCol="0"/>
          <a:lstStyle/>
          <a:p>
            <a:fld id="{E4606EA6-EFEA-4C30-9264-4F9291A5780D}" type="datetime1">
              <a:pPr/>
              <a:t>4.12.2021</a:t>
            </a:fld>
            <a:endParaRPr kumimoji="0" lang="tr-TR"/>
          </a:p>
        </p:txBody>
      </p:sp>
      <p:sp>
        <p:nvSpPr>
          <p:cNvPr id="10" name="Slide Number Placeholder 9"/>
          <p:cNvSpPr>
            <a:spLocks noGrp="1"/>
          </p:cNvSpPr>
          <p:nvPr>
            <p:ph type="sldNum" sz="quarter" idx="16"/>
          </p:nvPr>
        </p:nvSpPr>
        <p:spPr/>
        <p:txBody>
          <a:bodyPr rtlCol="0"/>
          <a:lstStyle/>
          <a:p>
            <a:pPr algn="ctr"/>
            <a:fld id="{8F82E0A0-C266-4798-8C8F-B9F91E9DA37E}" type="slidenum">
              <a:rPr kumimoji="0" lang="tr-TR" sz="1400" b="1">
                <a:solidFill>
                  <a:srgbClr val="FFFFFF"/>
                </a:solidFill>
              </a:rPr>
              <a:pPr algn="ctr"/>
              <a:t>‹#›</a:t>
            </a:fld>
            <a:endParaRPr kumimoji="0" lang="tr-TR"/>
          </a:p>
        </p:txBody>
      </p:sp>
      <p:sp>
        <p:nvSpPr>
          <p:cNvPr id="12" name="Footer Placeholder 11"/>
          <p:cNvSpPr>
            <a:spLocks noGrp="1"/>
          </p:cNvSpPr>
          <p:nvPr>
            <p:ph type="ftr" sz="quarter" idx="17"/>
          </p:nvPr>
        </p:nvSpPr>
        <p:spPr/>
        <p:txBody>
          <a:bodyPr rtlCol="0"/>
          <a:lstStyle/>
          <a:p>
            <a:endParaRPr kumimoji="0"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eaLnBrk="1" latinLnBrk="0" hangingPunct="1">
              <a:defRPr kumimoji="0" lang="tr-TR"/>
            </a:lvl1pPr>
            <a:extLst/>
          </a:lstStyle>
          <a:p>
            <a:pPr eaLnBrk="1" latinLnBrk="0" hangingPunct="1"/>
            <a:r>
              <a:rPr lang="tr-TR"/>
              <a:t>Asıl başlık stili için tıklatın</a:t>
            </a:r>
            <a:endParaRPr/>
          </a:p>
        </p:txBody>
      </p:sp>
      <p:sp>
        <p:nvSpPr>
          <p:cNvPr id="11" name="Content Placeholder 10"/>
          <p:cNvSpPr>
            <a:spLocks noGrp="1"/>
          </p:cNvSpPr>
          <p:nvPr>
            <p:ph sz="quarter" idx="13"/>
          </p:nvPr>
        </p:nvSpPr>
        <p:spPr>
          <a:xfrm>
            <a:off x="609600" y="1919818"/>
            <a:ext cx="3886200" cy="26289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13" name="Content Placeholder 12"/>
          <p:cNvSpPr>
            <a:spLocks noGrp="1"/>
          </p:cNvSpPr>
          <p:nvPr>
            <p:ph sz="quarter" idx="14"/>
          </p:nvPr>
        </p:nvSpPr>
        <p:spPr>
          <a:xfrm>
            <a:off x="4800600" y="1919818"/>
            <a:ext cx="3886200" cy="26289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10" name="Date Placeholder 9"/>
          <p:cNvSpPr>
            <a:spLocks noGrp="1"/>
          </p:cNvSpPr>
          <p:nvPr>
            <p:ph type="dt" sz="half" idx="15"/>
          </p:nvPr>
        </p:nvSpPr>
        <p:spPr/>
        <p:txBody>
          <a:bodyPr rtlCol="0"/>
          <a:lstStyle/>
          <a:p>
            <a:fld id="{E4606EA6-EFEA-4C30-9264-4F9291A5780D}" type="datetime1">
              <a:pPr/>
              <a:t>4.12.2021</a:t>
            </a:fld>
            <a:endParaRPr kumimoji="0" lang="tr-TR"/>
          </a:p>
        </p:txBody>
      </p:sp>
      <p:sp>
        <p:nvSpPr>
          <p:cNvPr id="12" name="Slide Number Placeholder 11"/>
          <p:cNvSpPr>
            <a:spLocks noGrp="1"/>
          </p:cNvSpPr>
          <p:nvPr>
            <p:ph type="sldNum" sz="quarter" idx="16"/>
          </p:nvPr>
        </p:nvSpPr>
        <p:spPr/>
        <p:txBody>
          <a:bodyPr rtlCol="0"/>
          <a:lstStyle/>
          <a:p>
            <a:pPr algn="ctr"/>
            <a:fld id="{8F82E0A0-C266-4798-8C8F-B9F91E9DA37E}" type="slidenum">
              <a:rPr kumimoji="0" lang="tr-TR" sz="1400" b="1">
                <a:solidFill>
                  <a:srgbClr val="FFFFFF"/>
                </a:solidFill>
              </a:rPr>
              <a:pPr algn="ctr"/>
              <a:t>‹#›</a:t>
            </a:fld>
            <a:endParaRPr kumimoji="0" lang="tr-TR"/>
          </a:p>
        </p:txBody>
      </p:sp>
      <p:sp>
        <p:nvSpPr>
          <p:cNvPr id="14" name="Footer Placeholder 13"/>
          <p:cNvSpPr>
            <a:spLocks noGrp="1"/>
          </p:cNvSpPr>
          <p:nvPr>
            <p:ph type="ftr" sz="quarter" idx="17"/>
          </p:nvPr>
        </p:nvSpPr>
        <p:spPr/>
        <p:txBody>
          <a:bodyPr rtlCol="0"/>
          <a:lstStyle/>
          <a:p>
            <a:endParaRPr kumimoji="0" lang="tr-TR"/>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eaLnBrk="1" latinLnBrk="0" hangingPunct="1">
              <a:buFontTx/>
              <a:buNone/>
              <a:defRPr kumimoji="0" lang="tr-TR" sz="2000" b="1">
                <a:solidFill>
                  <a:srgbClr val="FFFFFF"/>
                </a:solidFill>
              </a:defRPr>
            </a:lvl1pPr>
            <a:extLst/>
          </a:lstStyle>
          <a:p>
            <a:pPr lvl="0" eaLnBrk="1" latinLnBrk="0" hangingPunct="1"/>
            <a:r>
              <a:rPr lang="tr-TR"/>
              <a:t>Asıl metin stillerini düzenlemek için tıklatın</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eaLnBrk="1" latinLnBrk="0" hangingPunct="1">
              <a:buFontTx/>
              <a:buNone/>
              <a:defRPr kumimoji="0" lang="tr-TR" sz="2000" b="1">
                <a:solidFill>
                  <a:srgbClr val="FFFFFF"/>
                </a:solidFill>
              </a:defRPr>
            </a:lvl1pPr>
            <a:extLst/>
          </a:lstStyle>
          <a:p>
            <a:pPr lvl="0" eaLnBrk="1" latinLnBrk="0" hangingPunct="1"/>
            <a:r>
              <a:rPr lang="tr-TR"/>
              <a:t>Asıl metin stillerini düzenlemek için tıklatın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tr-TR"/>
              <a:t>Asıl başlık stili için tıklatın</a:t>
            </a:r>
            <a:endParaRPr/>
          </a:p>
        </p:txBody>
      </p:sp>
      <p:sp>
        <p:nvSpPr>
          <p:cNvPr id="3" name="Date Placeholder 2"/>
          <p:cNvSpPr>
            <a:spLocks noGrp="1"/>
          </p:cNvSpPr>
          <p:nvPr>
            <p:ph type="dt" sz="half" idx="10"/>
          </p:nvPr>
        </p:nvSpPr>
        <p:spPr/>
        <p:txBody>
          <a:bodyPr/>
          <a:lstStyle/>
          <a:p>
            <a:fld id="{6DFADB5D-B7A0-47E3-AD2D-B1A6F8614213}" type="datetime1">
              <a:pPr/>
              <a:t>4.12.2021</a:t>
            </a:fld>
            <a:endParaRPr kumimoji="0" lang="tr-TR"/>
          </a:p>
        </p:txBody>
      </p:sp>
      <p:sp>
        <p:nvSpPr>
          <p:cNvPr id="4" name="Footer Placeholder 3"/>
          <p:cNvSpPr>
            <a:spLocks noGrp="1"/>
          </p:cNvSpPr>
          <p:nvPr>
            <p:ph type="ftr" sz="quarter" idx="11"/>
          </p:nvPr>
        </p:nvSpPr>
        <p:spPr/>
        <p:txBody>
          <a:bodyPr/>
          <a:lstStyle/>
          <a:p>
            <a:endParaRPr kumimoji="0" lang="tr-TR"/>
          </a:p>
        </p:txBody>
      </p:sp>
      <p:sp>
        <p:nvSpPr>
          <p:cNvPr id="5" name="Slide Number Placeholder 4"/>
          <p:cNvSpPr>
            <a:spLocks noGrp="1"/>
          </p:cNvSpPr>
          <p:nvPr>
            <p:ph type="sldNum" sz="quarter" idx="12"/>
          </p:nvPr>
        </p:nvSpPr>
        <p:spPr/>
        <p:txBody>
          <a:bodyPr/>
          <a:lstStyle>
            <a:lvl1pPr eaLnBrk="1" latinLnBrk="0" hangingPunct="1">
              <a:defRPr kumimoji="0" lang="tr-TR">
                <a:solidFill>
                  <a:srgbClr val="FFFFFF"/>
                </a:solidFill>
              </a:defRPr>
            </a:lvl1pPr>
            <a:extLst/>
          </a:lstStyle>
          <a:p>
            <a:fld id="{A3F7CB7D-F184-43C7-B6FD-03D728E1BBFF}" type="slidenum">
              <a:rPr kumimoji="0" lang="tr-TR">
                <a:solidFill>
                  <a:srgbClr val="FFFFFF"/>
                </a:solidFill>
              </a:rPr>
              <a:pPr/>
              <a:t>‹#›</a:t>
            </a:fld>
            <a:endParaRPr kumimoji="0" lang="tr-TR">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pPr/>
              <a:t>4.12.2021</a:t>
            </a:fld>
            <a:endParaRPr kumimoji="0" lang="tr-TR"/>
          </a:p>
        </p:txBody>
      </p:sp>
      <p:sp>
        <p:nvSpPr>
          <p:cNvPr id="3" name="Footer Placeholder 2"/>
          <p:cNvSpPr>
            <a:spLocks noGrp="1"/>
          </p:cNvSpPr>
          <p:nvPr>
            <p:ph type="ftr" sz="quarter" idx="11"/>
          </p:nvPr>
        </p:nvSpPr>
        <p:spPr/>
        <p:txBody>
          <a:bodyPr/>
          <a:lstStyle/>
          <a:p>
            <a:endParaRPr kumimoji="0" lang="tr-TR"/>
          </a:p>
        </p:txBody>
      </p:sp>
      <p:sp>
        <p:nvSpPr>
          <p:cNvPr id="4" name="Slide Number Placeholder 3"/>
          <p:cNvSpPr>
            <a:spLocks noGrp="1"/>
          </p:cNvSpPr>
          <p:nvPr>
            <p:ph type="sldNum" sz="quarter" idx="12"/>
          </p:nvPr>
        </p:nvSpPr>
        <p:spPr>
          <a:xfrm>
            <a:off x="0" y="4686300"/>
            <a:ext cx="533400" cy="285750"/>
          </a:xfrm>
        </p:spPr>
        <p:txBody>
          <a:bodyPr/>
          <a:lstStyle>
            <a:lvl1pPr eaLnBrk="1" latinLnBrk="0" hangingPunct="1">
              <a:defRPr kumimoji="0" lang="tr-TR">
                <a:solidFill>
                  <a:schemeClr val="tx2"/>
                </a:solidFill>
              </a:defRPr>
            </a:lvl1pPr>
            <a:extLst/>
          </a:lstStyle>
          <a:p>
            <a:fld id="{A3F7CB7D-F184-43C7-B6FD-03D728E1BBFF}" type="slidenum">
              <a:rPr kumimoji="0" lang="tr-TR">
                <a:solidFill>
                  <a:schemeClr val="tx2"/>
                </a:solidFill>
              </a:rPr>
              <a:pPr/>
              <a:t>‹#›</a:t>
            </a:fld>
            <a:endParaRPr kumimoji="0" lang="tr-TR">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çerik, Açıklama Yazılı">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eaLnBrk="1" latinLnBrk="0" hangingPunct="1">
              <a:buNone/>
              <a:defRPr kumimoji="0" lang="tr-TR" sz="4200" b="0"/>
            </a:lvl1pPr>
            <a:extLst/>
          </a:lstStyle>
          <a:p>
            <a:pPr eaLnBrk="1" latinLnBrk="0" hangingPunct="1"/>
            <a:r>
              <a:rPr lang="tr-TR"/>
              <a:t>Asıl başlık stili için tıklatın</a:t>
            </a:r>
            <a:endParaRPr/>
          </a:p>
        </p:txBody>
      </p:sp>
      <p:sp>
        <p:nvSpPr>
          <p:cNvPr id="5" name="Date Placeholder 4"/>
          <p:cNvSpPr>
            <a:spLocks noGrp="1"/>
          </p:cNvSpPr>
          <p:nvPr>
            <p:ph type="dt" sz="half" idx="10"/>
          </p:nvPr>
        </p:nvSpPr>
        <p:spPr/>
        <p:txBody>
          <a:bodyPr/>
          <a:lstStyle/>
          <a:p>
            <a:fld id="{F49A8198-4617-485E-9585-4840B69DBBA6}" type="datetime1">
              <a:pPr/>
              <a:t>4.12.2021</a:t>
            </a:fld>
            <a:endParaRPr kumimoji="0" lang="tr-TR"/>
          </a:p>
        </p:txBody>
      </p:sp>
      <p:sp>
        <p:nvSpPr>
          <p:cNvPr id="6" name="Footer Placeholder 5"/>
          <p:cNvSpPr>
            <a:spLocks noGrp="1"/>
          </p:cNvSpPr>
          <p:nvPr>
            <p:ph type="ftr" sz="quarter" idx="11"/>
          </p:nvPr>
        </p:nvSpPr>
        <p:spPr/>
        <p:txBody>
          <a:bodyPr/>
          <a:lstStyle/>
          <a:p>
            <a:endParaRPr kumimoji="0" lang="tr-TR"/>
          </a:p>
        </p:txBody>
      </p:sp>
      <p:sp>
        <p:nvSpPr>
          <p:cNvPr id="7" name="Slide Number Placeholder 6"/>
          <p:cNvSpPr>
            <a:spLocks noGrp="1"/>
          </p:cNvSpPr>
          <p:nvPr>
            <p:ph type="sldNum" sz="quarter" idx="12"/>
          </p:nvPr>
        </p:nvSpPr>
        <p:spPr/>
        <p:txBody>
          <a:bodyPr/>
          <a:lstStyle>
            <a:lvl1pPr eaLnBrk="1" latinLnBrk="0" hangingPunct="1">
              <a:defRPr kumimoji="0" lang="tr-TR">
                <a:solidFill>
                  <a:srgbClr val="FFFFFF"/>
                </a:solidFill>
              </a:defRPr>
            </a:lvl1pPr>
            <a:extLst/>
          </a:lstStyle>
          <a:p>
            <a:fld id="{A3F7CB7D-F184-43C7-B6FD-03D728E1BBFF}" type="slidenum">
              <a:rPr kumimoji="0" lang="tr-TR">
                <a:solidFill>
                  <a:srgbClr val="FFFFFF"/>
                </a:solidFill>
              </a:rPr>
              <a:pPr/>
              <a:t>‹#›</a:t>
            </a:fld>
            <a:endParaRPr kumimoji="0" lang="tr-TR">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tr-TR" sz="1800"/>
            </a:lvl1pPr>
            <a:lvl2pPr eaLnBrk="1" latinLnBrk="0" hangingPunct="1">
              <a:buNone/>
              <a:defRPr kumimoji="0" lang="tr-TR" sz="1200"/>
            </a:lvl2pPr>
            <a:lvl3pPr eaLnBrk="1" latinLnBrk="0" hangingPunct="1">
              <a:buNone/>
              <a:defRPr kumimoji="0" lang="tr-TR" sz="1000"/>
            </a:lvl3pPr>
            <a:lvl4pPr eaLnBrk="1" latinLnBrk="0" hangingPunct="1">
              <a:buNone/>
              <a:defRPr kumimoji="0" lang="tr-TR" sz="900"/>
            </a:lvl4pPr>
            <a:lvl5pPr eaLnBrk="1" latinLnBrk="0" hangingPunct="1">
              <a:buNone/>
              <a:defRPr kumimoji="0" lang="tr-TR" sz="900"/>
            </a:lvl5pPr>
            <a:extLst/>
          </a:lstStyle>
          <a:p>
            <a:pPr lvl="0" eaLnBrk="1" latinLnBrk="0" hangingPunct="1"/>
            <a:r>
              <a:rPr lang="tr-TR"/>
              <a:t>Asıl metin stillerini düzenlemek için tıklatın</a:t>
            </a:r>
          </a:p>
        </p:txBody>
      </p:sp>
      <p:sp>
        <p:nvSpPr>
          <p:cNvPr id="9" name="Content Placeholder 8"/>
          <p:cNvSpPr>
            <a:spLocks noGrp="1"/>
          </p:cNvSpPr>
          <p:nvPr>
            <p:ph sz="quarter" idx="13"/>
          </p:nvPr>
        </p:nvSpPr>
        <p:spPr>
          <a:xfrm>
            <a:off x="2362200" y="1428750"/>
            <a:ext cx="6400800" cy="32004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Resim, Açıklama Yazılı">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eaLnBrk="1" latinLnBrk="0" hangingPunct="1">
              <a:buNone/>
              <a:defRPr kumimoji="0" lang="tr-TR" sz="3200"/>
            </a:lvl1pPr>
            <a:extLst/>
          </a:lstStyle>
          <a:p>
            <a:r>
              <a:rPr kumimoji="0" lang="tr-TR"/>
              <a:t>Resim eklemek için simgeyi tıklatın</a:t>
            </a:r>
          </a:p>
        </p:txBody>
      </p:sp>
      <p:sp>
        <p:nvSpPr>
          <p:cNvPr id="4" name="Text Placeholder 3"/>
          <p:cNvSpPr>
            <a:spLocks noGrp="1"/>
          </p:cNvSpPr>
          <p:nvPr>
            <p:ph type="body" sz="half" idx="2"/>
          </p:nvPr>
        </p:nvSpPr>
        <p:spPr>
          <a:xfrm>
            <a:off x="1600200" y="4114800"/>
            <a:ext cx="7315200" cy="514350"/>
          </a:xfrm>
        </p:spPr>
        <p:txBody>
          <a:bodyPr/>
          <a:lstStyle>
            <a:lvl1pPr marL="0" indent="0" eaLnBrk="1" latinLnBrk="0" hangingPunct="1">
              <a:buFontTx/>
              <a:buNone/>
              <a:defRPr kumimoji="0" lang="tr-TR" sz="1700"/>
            </a:lvl1pPr>
            <a:lvl2pPr eaLnBrk="1" latinLnBrk="0" hangingPunct="1">
              <a:buFontTx/>
              <a:buNone/>
              <a:defRPr kumimoji="0" lang="tr-TR" sz="1200"/>
            </a:lvl2pPr>
            <a:lvl3pPr eaLnBrk="1" latinLnBrk="0" hangingPunct="1">
              <a:buFontTx/>
              <a:buNone/>
              <a:defRPr kumimoji="0" lang="tr-TR" sz="1000"/>
            </a:lvl3pPr>
            <a:lvl4pPr eaLnBrk="1" latinLnBrk="0" hangingPunct="1">
              <a:buFontTx/>
              <a:buNone/>
              <a:defRPr kumimoji="0" lang="tr-TR" sz="900"/>
            </a:lvl4pPr>
            <a:lvl5pPr eaLnBrk="1" latinLnBrk="0" hangingPunct="1">
              <a:buFontTx/>
              <a:buNone/>
              <a:defRPr kumimoji="0" lang="tr-TR" sz="900"/>
            </a:lvl5pPr>
            <a:extLst/>
          </a:lstStyle>
          <a:p>
            <a:pPr lvl="0" eaLnBrk="1" latinLnBrk="0" hangingPunct="1"/>
            <a:r>
              <a:rPr lang="tr-TR"/>
              <a:t>Asıl metin stillerini düzenlemek için tıklatın</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2" name="Title 1"/>
          <p:cNvSpPr>
            <a:spLocks noGrp="1"/>
          </p:cNvSpPr>
          <p:nvPr>
            <p:ph type="title"/>
          </p:nvPr>
        </p:nvSpPr>
        <p:spPr>
          <a:xfrm>
            <a:off x="1600200" y="3543300"/>
            <a:ext cx="7315200" cy="457200"/>
          </a:xfrm>
        </p:spPr>
        <p:txBody>
          <a:bodyPr anchor="ctr"/>
          <a:lstStyle>
            <a:lvl1pPr algn="l" eaLnBrk="1" latinLnBrk="0" hangingPunct="1">
              <a:buNone/>
              <a:defRPr kumimoji="0" lang="tr-TR" sz="2800" b="0">
                <a:solidFill>
                  <a:srgbClr val="FFFFFF"/>
                </a:solidFill>
              </a:defRPr>
            </a:lvl1pPr>
            <a:extLst/>
          </a:lstStyle>
          <a:p>
            <a:pPr eaLnBrk="1" latinLnBrk="0" hangingPunct="1"/>
            <a:r>
              <a:rPr lang="tr-TR"/>
              <a:t>Asıl başlık stili için tıklatın</a:t>
            </a:r>
            <a:endParaRPr/>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2" name="Date Placeholder 11"/>
          <p:cNvSpPr>
            <a:spLocks noGrp="1"/>
          </p:cNvSpPr>
          <p:nvPr>
            <p:ph type="dt" sz="half" idx="10"/>
          </p:nvPr>
        </p:nvSpPr>
        <p:spPr>
          <a:xfrm>
            <a:off x="6248400" y="4686300"/>
            <a:ext cx="2667000" cy="273844"/>
          </a:xfrm>
        </p:spPr>
        <p:txBody>
          <a:bodyPr rtlCol="0"/>
          <a:lstStyle/>
          <a:p>
            <a:fld id="{E4606EA6-EFEA-4C30-9264-4F9291A5780D}" type="datetime1">
              <a:pPr/>
              <a:t>4.12.2021</a:t>
            </a:fld>
            <a:endParaRPr kumimoji="0" lang="tr-TR"/>
          </a:p>
        </p:txBody>
      </p:sp>
      <p:sp>
        <p:nvSpPr>
          <p:cNvPr id="13" name="Slide Number Placeholder 12"/>
          <p:cNvSpPr>
            <a:spLocks noGrp="1"/>
          </p:cNvSpPr>
          <p:nvPr>
            <p:ph type="sldNum" sz="quarter" idx="11"/>
          </p:nvPr>
        </p:nvSpPr>
        <p:spPr>
          <a:xfrm>
            <a:off x="0" y="3500437"/>
            <a:ext cx="1447800" cy="497684"/>
          </a:xfrm>
        </p:spPr>
        <p:txBody>
          <a:bodyPr rtlCol="0"/>
          <a:lstStyle>
            <a:lvl1pPr eaLnBrk="1" latinLnBrk="0" hangingPunct="1">
              <a:defRPr kumimoji="0" lang="tr-TR" sz="2800"/>
            </a:lvl1pPr>
            <a:extLst/>
          </a:lstStyle>
          <a:p>
            <a:pPr algn="ctr"/>
            <a:fld id="{8F82E0A0-C266-4798-8C8F-B9F91E9DA37E}" type="slidenum">
              <a:rPr kumimoji="0" lang="tr-TR" sz="2800" b="1">
                <a:solidFill>
                  <a:srgbClr val="FFFFFF"/>
                </a:solidFill>
              </a:rPr>
              <a:pPr algn="ctr"/>
              <a:t>‹#›</a:t>
            </a:fld>
            <a:endParaRPr kumimoji="0" lang="tr-TR" sz="2800"/>
          </a:p>
        </p:txBody>
      </p:sp>
      <p:sp>
        <p:nvSpPr>
          <p:cNvPr id="14" name="Footer Placeholder 13"/>
          <p:cNvSpPr>
            <a:spLocks noGrp="1"/>
          </p:cNvSpPr>
          <p:nvPr>
            <p:ph type="ftr" sz="quarter" idx="12"/>
          </p:nvPr>
        </p:nvSpPr>
        <p:spPr>
          <a:xfrm>
            <a:off x="1600200" y="4686155"/>
            <a:ext cx="4572000" cy="273844"/>
          </a:xfrm>
        </p:spPr>
        <p:txBody>
          <a:bodyPr rtlCol="0"/>
          <a:lstStyle/>
          <a:p>
            <a:endParaRPr kumimoji="0" lang="tr-T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p>
            <a:pPr lvl="0" eaLnBrk="1" latinLnBrk="0" hangingPunct="1"/>
            <a:r>
              <a:rPr kumimoji="0" lang="tr-TR"/>
              <a:t>Asıl metin stillerini düzenlemek için tıklatın</a:t>
            </a:r>
          </a:p>
          <a:p>
            <a:pPr lvl="1" eaLnBrk="1" latinLnBrk="0" hangingPunct="1"/>
            <a:r>
              <a:rPr kumimoji="0" lang="tr-TR"/>
              <a:t>İkinci düzey</a:t>
            </a:r>
          </a:p>
          <a:p>
            <a:pPr lvl="2" eaLnBrk="1" latinLnBrk="0" hangingPunct="1"/>
            <a:r>
              <a:rPr kumimoji="0" lang="tr-TR"/>
              <a:t>Üçüncü düzey</a:t>
            </a:r>
          </a:p>
          <a:p>
            <a:pPr lvl="3" eaLnBrk="1" latinLnBrk="0" hangingPunct="1"/>
            <a:r>
              <a:rPr kumimoji="0" lang="tr-TR"/>
              <a:t>Dördüncü düzey</a:t>
            </a:r>
          </a:p>
          <a:p>
            <a:pPr lvl="4" eaLnBrk="1" latinLnBrk="0" hangingPunct="1"/>
            <a:r>
              <a:rPr kumimoji="0" lang="tr-TR"/>
              <a:t>Beşinci düzey</a:t>
            </a:r>
            <a:endParaRPr kumimoji="0" lang="en-US"/>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0" lang="tr-TR" sz="1400">
                <a:solidFill>
                  <a:schemeClr val="tx2"/>
                </a:solidFill>
              </a:defRPr>
            </a:lvl1pPr>
            <a:extLst/>
          </a:lstStyle>
          <a:p>
            <a:fld id="{E4606EA6-EFEA-4C30-9264-4F9291A5780D}" type="datetime1">
              <a:pPr/>
              <a:t>4.12.2021</a:t>
            </a:fld>
            <a:endParaRPr kumimoji="0" lang="tr-TR" sz="140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eaLnBrk="1" latinLnBrk="0" hangingPunct="1">
              <a:defRPr kumimoji="0" lang="tr-TR" sz="1400">
                <a:solidFill>
                  <a:schemeClr val="tx2"/>
                </a:solidFill>
              </a:defRPr>
            </a:lvl1pPr>
            <a:extLst/>
          </a:lstStyle>
          <a:p>
            <a:pPr algn="r"/>
            <a:endParaRPr kumimoji="0" lang="tr-TR" sz="140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eaLnBrk="1" latinLnBrk="0" hangingPunct="1">
              <a:defRPr kumimoji="0" lang="tr-TR" sz="1400" b="1">
                <a:solidFill>
                  <a:srgbClr val="FFFFFF"/>
                </a:solidFill>
              </a:defRPr>
            </a:lvl1pPr>
            <a:extLst/>
          </a:lstStyle>
          <a:p>
            <a:pPr algn="ctr"/>
            <a:fld id="{8F82E0A0-C266-4798-8C8F-B9F91E9DA37E}" type="slidenum">
              <a:rPr kumimoji="0" lang="tr-TR" sz="1400" b="1">
                <a:solidFill>
                  <a:srgbClr val="FFFFFF"/>
                </a:solidFill>
              </a:rPr>
              <a:pPr algn="ctr"/>
              <a:t>‹#›</a:t>
            </a:fld>
            <a:endParaRPr kumimoji="0" lang="tr-TR" sz="1400" b="1">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p>
            <a:pPr eaLnBrk="1" latinLnBrk="0" hangingPunct="1"/>
            <a:r>
              <a:rPr kumimoji="0" lang="tr-TR"/>
              <a:t>Asıl başlık stili için tıklatın</a:t>
            </a:r>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kumimoji="0" lang="tr-T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extLst/>
    </p:bodyStyle>
    <p:otherStyle>
      <a:lvl1pPr marL="0" algn="l" rtl="0" eaLnBrk="1" latinLnBrk="0" hangingPunct="1">
        <a:defRPr kumimoji="0" lang="tr-TR" kern="1200">
          <a:solidFill>
            <a:schemeClr val="tx1"/>
          </a:solidFill>
          <a:latin typeface="+mn-lt"/>
          <a:ea typeface="+mn-ea"/>
          <a:cs typeface="+mn-cs"/>
        </a:defRPr>
      </a:lvl1pPr>
      <a:lvl2pPr marL="457200" algn="l" rtl="0" eaLnBrk="1" latinLnBrk="0" hangingPunct="1">
        <a:defRPr kumimoji="0" lang="tr-TR" kern="1200">
          <a:solidFill>
            <a:schemeClr val="tx1"/>
          </a:solidFill>
          <a:latin typeface="+mn-lt"/>
          <a:ea typeface="+mn-ea"/>
          <a:cs typeface="+mn-cs"/>
        </a:defRPr>
      </a:lvl2pPr>
      <a:lvl3pPr marL="914400" algn="l" rtl="0" eaLnBrk="1" latinLnBrk="0" hangingPunct="1">
        <a:defRPr kumimoji="0" lang="tr-TR" kern="1200">
          <a:solidFill>
            <a:schemeClr val="tx1"/>
          </a:solidFill>
          <a:latin typeface="+mn-lt"/>
          <a:ea typeface="+mn-ea"/>
          <a:cs typeface="+mn-cs"/>
        </a:defRPr>
      </a:lvl3pPr>
      <a:lvl4pPr marL="1371600" algn="l" rtl="0" eaLnBrk="1" latinLnBrk="0" hangingPunct="1">
        <a:defRPr kumimoji="0" lang="tr-TR" kern="1200">
          <a:solidFill>
            <a:schemeClr val="tx1"/>
          </a:solidFill>
          <a:latin typeface="+mn-lt"/>
          <a:ea typeface="+mn-ea"/>
          <a:cs typeface="+mn-cs"/>
        </a:defRPr>
      </a:lvl4pPr>
      <a:lvl5pPr marL="1828800" algn="l" rtl="0" eaLnBrk="1" latinLnBrk="0" hangingPunct="1">
        <a:defRPr kumimoji="0" lang="tr-TR" kern="1200">
          <a:solidFill>
            <a:schemeClr val="tx1"/>
          </a:solidFill>
          <a:latin typeface="+mn-lt"/>
          <a:ea typeface="+mn-ea"/>
          <a:cs typeface="+mn-cs"/>
        </a:defRPr>
      </a:lvl5pPr>
      <a:lvl6pPr marL="2286000" algn="l" rtl="0" eaLnBrk="1" latinLnBrk="0" hangingPunct="1">
        <a:defRPr kumimoji="0" lang="tr-TR" kern="1200">
          <a:solidFill>
            <a:schemeClr val="tx1"/>
          </a:solidFill>
          <a:latin typeface="+mn-lt"/>
          <a:ea typeface="+mn-ea"/>
          <a:cs typeface="+mn-cs"/>
        </a:defRPr>
      </a:lvl6pPr>
      <a:lvl7pPr marL="2743200" algn="l" rtl="0" eaLnBrk="1" latinLnBrk="0" hangingPunct="1">
        <a:defRPr kumimoji="0" lang="tr-TR" kern="1200">
          <a:solidFill>
            <a:schemeClr val="tx1"/>
          </a:solidFill>
          <a:latin typeface="+mn-lt"/>
          <a:ea typeface="+mn-ea"/>
          <a:cs typeface="+mn-cs"/>
        </a:defRPr>
      </a:lvl7pPr>
      <a:lvl8pPr marL="3200400" algn="l" rtl="0" eaLnBrk="1" latinLnBrk="0" hangingPunct="1">
        <a:defRPr kumimoji="0" lang="tr-TR" kern="1200">
          <a:solidFill>
            <a:schemeClr val="tx1"/>
          </a:solidFill>
          <a:latin typeface="+mn-lt"/>
          <a:ea typeface="+mn-ea"/>
          <a:cs typeface="+mn-cs"/>
        </a:defRPr>
      </a:lvl8pPr>
      <a:lvl9pPr marL="3657600" algn="l" rtl="0" eaLnBrk="1" latinLnBrk="0" hangingPunct="1">
        <a:defRPr kumimoji="0" lang="tr-T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gif"/><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9.gif"/><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19.gif"/></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media" Target="../media/media2.mp4"/><Relationship Id="rId7" Type="http://schemas.openxmlformats.org/officeDocument/2006/relationships/image" Target="../media/image4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458104" y="195486"/>
            <a:ext cx="5986884" cy="1490403"/>
          </a:xfrm>
        </p:spPr>
        <p:txBody>
          <a:bodyPr>
            <a:normAutofit/>
          </a:bodyPr>
          <a:lstStyle/>
          <a:p>
            <a:r>
              <a:rPr lang="tr-TR" dirty="0"/>
              <a:t>Sembolik Dil (</a:t>
            </a:r>
            <a:r>
              <a:rPr lang="tr-TR" dirty="0" err="1"/>
              <a:t>Figurative</a:t>
            </a:r>
            <a:r>
              <a:rPr lang="tr-TR" dirty="0"/>
              <a:t> Language)</a:t>
            </a:r>
          </a:p>
        </p:txBody>
      </p:sp>
      <p:sp>
        <p:nvSpPr>
          <p:cNvPr id="5" name="Rectangle 4"/>
          <p:cNvSpPr>
            <a:spLocks noGrp="1"/>
          </p:cNvSpPr>
          <p:nvPr>
            <p:ph type="subTitle" idx="1"/>
          </p:nvPr>
        </p:nvSpPr>
        <p:spPr>
          <a:xfrm>
            <a:off x="2362200" y="4537528"/>
            <a:ext cx="6781800" cy="514350"/>
          </a:xfrm>
        </p:spPr>
        <p:txBody>
          <a:bodyPr>
            <a:normAutofit fontScale="77500" lnSpcReduction="20000"/>
          </a:bodyPr>
          <a:lstStyle/>
          <a:p>
            <a:r>
              <a:rPr lang="tr-TR" dirty="0"/>
              <a:t>Mecaz, benzetmeler, kişileştirme, abartma ve deyimler… </a:t>
            </a:r>
          </a:p>
        </p:txBody>
      </p:sp>
      <p:grpSp>
        <p:nvGrpSpPr>
          <p:cNvPr id="7" name="Google Shape;2322;p37"/>
          <p:cNvGrpSpPr/>
          <p:nvPr/>
        </p:nvGrpSpPr>
        <p:grpSpPr>
          <a:xfrm>
            <a:off x="5048808" y="1242691"/>
            <a:ext cx="4016592" cy="2913234"/>
            <a:chOff x="1926580" y="602477"/>
            <a:chExt cx="4456273" cy="4762466"/>
          </a:xfrm>
        </p:grpSpPr>
        <p:sp>
          <p:nvSpPr>
            <p:cNvPr id="8" name="Google Shape;2323;p3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324;p3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325;p3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326;p3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327;p3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328;p3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329;p3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330;p3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331;p3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332;p3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333;p3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334;p3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335;p3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336;p3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337;p3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38;p3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339;p3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340;p3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341;p3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342;p3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343;p3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344;p3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345;p3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346;p3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347;p3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348;p3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349;p3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350;p3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351;p3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352;p3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353;p3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354;p3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355;p3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356;p3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357;p3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358;p3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359;p3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360;p3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361;p3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362;p3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363;p3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364;p3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365;p3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366;p3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367;p3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368;p3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369;p3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370;p3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371;p3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372;p3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373;p3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374;p3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375;p3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376;p3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377;p3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378;p3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379;p3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380;p3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381;p3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382;p3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383;p3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384;p3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385;p3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386;p3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387;p3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388;p3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389;p3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390;p3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391;p3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392;p3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393;p3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394;p3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395;p3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396;p3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397;p3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398;p3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399;p3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400;p3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401;p3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402;p3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403;p3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404;p3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405;p3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406;p3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407;p3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408;p3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409;p3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410;p3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411;p3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412;p3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413;p3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414;p3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415;p3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416;p3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417;p3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418;p3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419;p3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420;p3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421;p3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422;p3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423;p3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424;p3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425;p3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426;p3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427;p3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428;p3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429;p3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430;p3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431;p3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432;p3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433;p3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434;p3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435;p3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436;p3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437;p3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438;p3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439;p3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440;p3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441;p3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442;p3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443;p3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444;p3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445;p3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446;p3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447;p3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448;p3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449;p3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450;p3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451;p3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452;p3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453;p3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454;p3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455;p3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456;p3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457;p3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458;p3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459;p3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460;p3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461;p3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462;p3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463;p3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464;p3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465;p3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466;p3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467;p3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468;p3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4" name="Google Shape;2469;p37"/>
            <p:cNvGrpSpPr/>
            <p:nvPr/>
          </p:nvGrpSpPr>
          <p:grpSpPr>
            <a:xfrm>
              <a:off x="4146745" y="1006881"/>
              <a:ext cx="330894" cy="250785"/>
              <a:chOff x="6621095" y="1452181"/>
              <a:chExt cx="330894" cy="250785"/>
            </a:xfrm>
          </p:grpSpPr>
          <p:sp>
            <p:nvSpPr>
              <p:cNvPr id="157" name="Google Shape;2470;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471;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472;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473;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474;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5" name="Google Shape;2475;p3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476;p3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62" name="image10.png"/>
          <p:cNvPicPr/>
          <p:nvPr/>
        </p:nvPicPr>
        <p:blipFill>
          <a:blip r:embed="rId3" cstate="print">
            <a:extLst>
              <a:ext uri="{28A0092B-C50C-407E-A947-70E740481C1C}">
                <a14:useLocalDpi xmlns:a14="http://schemas.microsoft.com/office/drawing/2010/main" val="0"/>
              </a:ext>
            </a:extLst>
          </a:blip>
          <a:srcRect t="3968" b="3968"/>
          <a:stretch>
            <a:fillRect/>
          </a:stretch>
        </p:blipFill>
        <p:spPr>
          <a:xfrm>
            <a:off x="395536" y="2336883"/>
            <a:ext cx="2185670" cy="2012315"/>
          </a:xfrm>
          <a:prstGeom prst="rect">
            <a:avLst/>
          </a:prstGeo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79512" y="330791"/>
            <a:ext cx="3024336"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lnSpcReduction="10000"/>
          </a:bodyPr>
          <a:lstStyle/>
          <a:p>
            <a:pPr marL="0" indent="0">
              <a:buNone/>
            </a:pPr>
            <a:r>
              <a:rPr lang="tr-TR" sz="4400" dirty="0"/>
              <a:t>Aktivitenin Tanıtımı</a:t>
            </a:r>
            <a:r>
              <a:rPr lang="tr-TR" sz="4200" b="1" dirty="0">
                <a:effectLst>
                  <a:outerShdw blurRad="38100" dist="38100" dir="2700000" algn="tl">
                    <a:srgbClr val="000000">
                      <a:alpha val="43137"/>
                    </a:srgbClr>
                  </a:outerShdw>
                </a:effectLst>
              </a:rPr>
              <a:t>:</a:t>
            </a:r>
          </a:p>
          <a:p>
            <a:pPr marL="0" indent="0">
              <a:buNone/>
            </a:pPr>
            <a:r>
              <a:rPr lang="tr-TR" sz="2800" b="1" dirty="0"/>
              <a:t>A-</a:t>
            </a:r>
            <a:r>
              <a:rPr lang="tr-TR" sz="2800" dirty="0"/>
              <a:t> Bu aktivitede, kelimenin tam anlamıyla bir cümlenin veya bir deyimin (bir figüratif dil) ne anlama geldiğini ve </a:t>
            </a:r>
            <a:r>
              <a:rPr lang="tr-TR" sz="2800" dirty="0" err="1"/>
              <a:t>Scratch'taki</a:t>
            </a:r>
            <a:r>
              <a:rPr lang="tr-TR" sz="2800" dirty="0"/>
              <a:t> karakterleri programlamakla mecazi olarak ne anlama geldiğini göstereceksiniz.</a:t>
            </a:r>
            <a:endParaRPr lang="tr-TR" sz="4000" dirty="0"/>
          </a:p>
        </p:txBody>
      </p:sp>
      <p:grpSp>
        <p:nvGrpSpPr>
          <p:cNvPr id="6" name="Google Shape;2749;p37"/>
          <p:cNvGrpSpPr/>
          <p:nvPr/>
        </p:nvGrpSpPr>
        <p:grpSpPr>
          <a:xfrm>
            <a:off x="5220072" y="1635647"/>
            <a:ext cx="3600400" cy="3168352"/>
            <a:chOff x="2152750" y="190500"/>
            <a:chExt cx="4293756" cy="4762499"/>
          </a:xfrm>
        </p:grpSpPr>
        <p:sp>
          <p:nvSpPr>
            <p:cNvPr id="8" name="Google Shape;2750;p37"/>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751;p37"/>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52;p37"/>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53;p37"/>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54;p37"/>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755;p37"/>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756;p37"/>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757;p37"/>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758;p37"/>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759;p37"/>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760;p37"/>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761;p37"/>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762;p37"/>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763;p37"/>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764;p37"/>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765;p37"/>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766;p37"/>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767;p37"/>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768;p37"/>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69;p37"/>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770;p37"/>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771;p37"/>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772;p37"/>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773;p37"/>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774;p37"/>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775;p37"/>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776;p37"/>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777;p37"/>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778;p37"/>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779;p37"/>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780;p37"/>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781;p37"/>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782;p37"/>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783;p37"/>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784;p37"/>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785;p37"/>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786;p37"/>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787;p37"/>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788;p37"/>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789;p37"/>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790;p37"/>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791;p37"/>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792;p37"/>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793;p37"/>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794;p37"/>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795;p37"/>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796;p37"/>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797;p37"/>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798;p37"/>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799;p37"/>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800;p37"/>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801;p37"/>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802;p37"/>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803;p37"/>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804;p37"/>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805;p37"/>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806;p37"/>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807;p37"/>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808;p37"/>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809;p37"/>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810;p37"/>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811;p37"/>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812;p37"/>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813;p37"/>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814;p37"/>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815;p37"/>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816;p37"/>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817;p37"/>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818;p37"/>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819;p37"/>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820;p37"/>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821;p37"/>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822;p37"/>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823;p37"/>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2" name="Google Shape;2824;p37"/>
            <p:cNvGrpSpPr/>
            <p:nvPr/>
          </p:nvGrpSpPr>
          <p:grpSpPr>
            <a:xfrm>
              <a:off x="3923682" y="3244965"/>
              <a:ext cx="195764" cy="131404"/>
              <a:chOff x="5733332" y="4102215"/>
              <a:chExt cx="195764" cy="131404"/>
            </a:xfrm>
          </p:grpSpPr>
          <p:sp>
            <p:nvSpPr>
              <p:cNvPr id="107" name="Google Shape;2825;p37"/>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826;p37"/>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827;p37"/>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828;p37"/>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829;p37"/>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830;p37"/>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831;p37"/>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832;p37"/>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833;p37"/>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 name="Google Shape;2834;p37"/>
            <p:cNvGrpSpPr/>
            <p:nvPr/>
          </p:nvGrpSpPr>
          <p:grpSpPr>
            <a:xfrm flipH="1">
              <a:off x="3829267" y="2465054"/>
              <a:ext cx="683694" cy="518573"/>
              <a:chOff x="6621095" y="1452181"/>
              <a:chExt cx="330894" cy="250785"/>
            </a:xfrm>
          </p:grpSpPr>
          <p:sp>
            <p:nvSpPr>
              <p:cNvPr id="102" name="Google Shape;2835;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836;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837;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838;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839;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 name="Google Shape;2840;p37"/>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841;p37"/>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842;p37"/>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843;p37"/>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844;p37"/>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845;p37"/>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846;p37"/>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847;p37"/>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848;p37"/>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849;p37"/>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850;p37"/>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851;p37"/>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852;p37"/>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853;p37"/>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854;p37"/>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855;p37"/>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856;p37"/>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857;p37"/>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463508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fontScale="92500" lnSpcReduction="20000"/>
          </a:bodyPr>
          <a:lstStyle/>
          <a:p>
            <a:pPr marL="0" lvl="0" indent="0">
              <a:buNone/>
            </a:pPr>
            <a:r>
              <a:rPr lang="tr-TR" sz="4000" dirty="0"/>
              <a:t>Aktivitenin Tanıtımı :</a:t>
            </a:r>
          </a:p>
          <a:p>
            <a:pPr marL="0" lvl="0" indent="0">
              <a:buNone/>
            </a:pPr>
            <a:r>
              <a:rPr lang="tr-TR" sz="2800" b="1" dirty="0"/>
              <a:t>B-</a:t>
            </a:r>
            <a:r>
              <a:rPr lang="tr-TR" sz="2800" dirty="0"/>
              <a:t> Hep beraber sık kullandığımız sembolik dile ait bazı ifadeleri örneklerle anlatmaya çalışalım. Kullandığımız cümleye ait tam anlamını ve anlatmak istediğimiz anlamı açıklayalım.</a:t>
            </a:r>
            <a:endParaRPr lang="tr-TR" sz="4400" dirty="0"/>
          </a:p>
          <a:p>
            <a:pPr marL="0" lvl="0" indent="0">
              <a:buNone/>
            </a:pPr>
            <a:r>
              <a:rPr lang="tr-TR" sz="2600" b="1" dirty="0"/>
              <a:t>Örneğin</a:t>
            </a:r>
            <a:r>
              <a:rPr lang="tr-TR" sz="2600" dirty="0"/>
              <a:t> "Bir atı yiyebilecek kadar açım" veya "Çok ağladım, güldüm" gibi.</a:t>
            </a:r>
          </a:p>
        </p:txBody>
      </p:sp>
      <p:pic>
        <p:nvPicPr>
          <p:cNvPr id="7" name="image11.png"/>
          <p:cNvPicPr/>
          <p:nvPr/>
        </p:nvPicPr>
        <p:blipFill>
          <a:blip r:embed="rId2"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9200" y="1283998"/>
            <a:ext cx="4309990" cy="3447992"/>
          </a:xfrm>
          <a:prstGeom prst="rect">
            <a:avLst/>
          </a:prstGeom>
        </p:spPr>
      </p:pic>
    </p:spTree>
    <p:extLst>
      <p:ext uri="{BB962C8B-B14F-4D97-AF65-F5344CB8AC3E}">
        <p14:creationId xmlns:p14="http://schemas.microsoft.com/office/powerpoint/2010/main" val="3028489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5148064" cy="3790950"/>
          </a:xfrm>
        </p:spPr>
        <p:txBody>
          <a:bodyPr>
            <a:normAutofit/>
          </a:bodyPr>
          <a:lstStyle/>
          <a:p>
            <a:pPr marL="0" lvl="0" indent="0">
              <a:buNone/>
            </a:pPr>
            <a:r>
              <a:rPr lang="tr-TR" sz="2800" b="1" dirty="0"/>
              <a:t>2-Sembolik</a:t>
            </a:r>
          </a:p>
          <a:p>
            <a:pPr marL="0" lvl="0" indent="0">
              <a:buNone/>
            </a:pPr>
            <a:r>
              <a:rPr lang="tr-TR" sz="2800" b="1" dirty="0"/>
              <a:t>(Figüratif) Dil :</a:t>
            </a:r>
          </a:p>
          <a:p>
            <a:pPr marL="0" indent="0">
              <a:buNone/>
            </a:pPr>
            <a:r>
              <a:rPr lang="tr-TR" sz="2000" b="1" dirty="0"/>
              <a:t>A- </a:t>
            </a:r>
            <a:r>
              <a:rPr lang="tr-TR" sz="2000" dirty="0"/>
              <a:t>Figüratif dil, yazmaya veya anlatmaya renk ve vurgu katar. Figüratif dil, anlatmak </a:t>
            </a:r>
            <a:r>
              <a:rPr lang="tr-TR" sz="2000" dirty="0" err="1"/>
              <a:t>istdiğiniz</a:t>
            </a:r>
            <a:r>
              <a:rPr lang="tr-TR" sz="2000" dirty="0"/>
              <a:t> bir takım duygu ve düşünceleri farklı ve etkili biçimde vurgulamanıza veya tanımlamanıza yardımcı olur. Mecazlar, benzetmeler, kişileştirme, abartma ve deyimler sadece bir tür figüratif dildir. </a:t>
            </a:r>
          </a:p>
          <a:p>
            <a:pPr marL="0" lvl="0" indent="0">
              <a:buNone/>
            </a:pPr>
            <a:endParaRPr lang="tr-TR" sz="3600" dirty="0"/>
          </a:p>
        </p:txBody>
      </p:sp>
      <p:pic>
        <p:nvPicPr>
          <p:cNvPr id="7" name="image11.png"/>
          <p:cNvPicPr/>
          <p:nvPr/>
        </p:nvPicPr>
        <p:blipFill>
          <a:blip r:embed="rId2"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255" y="1419622"/>
            <a:ext cx="3834746" cy="2160240"/>
          </a:xfrm>
          <a:prstGeom prst="rect">
            <a:avLst/>
          </a:prstGeom>
        </p:spPr>
      </p:pic>
    </p:spTree>
    <p:extLst>
      <p:ext uri="{BB962C8B-B14F-4D97-AF65-F5344CB8AC3E}">
        <p14:creationId xmlns:p14="http://schemas.microsoft.com/office/powerpoint/2010/main" val="61642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8" name="İçerik Yer Tutucusu 2"/>
          <p:cNvSpPr>
            <a:spLocks noGrp="1"/>
          </p:cNvSpPr>
          <p:nvPr>
            <p:ph sz="quarter" idx="13"/>
          </p:nvPr>
        </p:nvSpPr>
        <p:spPr>
          <a:xfrm>
            <a:off x="0" y="1352550"/>
            <a:ext cx="5148064" cy="3790950"/>
          </a:xfrm>
        </p:spPr>
        <p:txBody>
          <a:bodyPr>
            <a:normAutofit/>
          </a:bodyPr>
          <a:lstStyle/>
          <a:p>
            <a:pPr marL="0" lvl="0" indent="0">
              <a:buNone/>
            </a:pPr>
            <a:r>
              <a:rPr lang="tr-TR" sz="3200" b="1" dirty="0"/>
              <a:t>2-Sembolik</a:t>
            </a:r>
          </a:p>
          <a:p>
            <a:pPr marL="0" lvl="0" indent="0">
              <a:buNone/>
            </a:pPr>
            <a:r>
              <a:rPr lang="tr-TR" sz="3200" b="1" dirty="0"/>
              <a:t>(Figüratif) Dil :</a:t>
            </a:r>
          </a:p>
          <a:p>
            <a:pPr marL="0" lvl="0" indent="0">
              <a:buNone/>
            </a:pPr>
            <a:r>
              <a:rPr lang="tr-TR" sz="3200" b="1" dirty="0"/>
              <a:t>B-</a:t>
            </a:r>
            <a:r>
              <a:rPr lang="tr-TR" sz="4100" b="1" dirty="0"/>
              <a:t> </a:t>
            </a:r>
            <a:r>
              <a:rPr lang="tr-TR" sz="2000" b="1" dirty="0"/>
              <a:t> </a:t>
            </a:r>
            <a:r>
              <a:rPr lang="tr-TR" sz="2800" dirty="0"/>
              <a:t>Figüratif bir dil parçasının daha ilginç veya akılda kalıcı hale getirdiği bir hikayeden bir örnek paylaşalım.</a:t>
            </a:r>
            <a:endParaRPr lang="tr-TR" sz="4000" dirty="0"/>
          </a:p>
          <a:p>
            <a:pPr marL="0" lvl="0" indent="0">
              <a:buNone/>
            </a:pPr>
            <a:endParaRPr lang="tr-TR" sz="3600" dirty="0"/>
          </a:p>
        </p:txBody>
      </p:sp>
      <p:pic>
        <p:nvPicPr>
          <p:cNvPr id="9" name="image10.png"/>
          <p:cNvPicPr/>
          <p:nvPr/>
        </p:nvPicPr>
        <p:blipFill>
          <a:blip r:embed="rId2"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491631"/>
            <a:ext cx="3402641" cy="3294620"/>
          </a:xfrm>
          <a:prstGeom prst="rect">
            <a:avLst/>
          </a:prstGeom>
        </p:spPr>
      </p:pic>
    </p:spTree>
    <p:extLst>
      <p:ext uri="{BB962C8B-B14F-4D97-AF65-F5344CB8AC3E}">
        <p14:creationId xmlns:p14="http://schemas.microsoft.com/office/powerpoint/2010/main" val="2947968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fontScale="77500" lnSpcReduction="20000"/>
          </a:bodyPr>
          <a:lstStyle/>
          <a:p>
            <a:pPr marL="0" lvl="0" indent="0">
              <a:buNone/>
            </a:pPr>
            <a:r>
              <a:rPr lang="tr-TR" sz="4000" b="1" dirty="0"/>
              <a:t>3- </a:t>
            </a:r>
            <a:r>
              <a:rPr lang="tr-TR" sz="4000" dirty="0"/>
              <a:t>Kodlamaya başlamadan figüratif dil ile ilgili bir hikaye hakkında beyin fırtınası yaparak sahneleri tartışabilir, birbirinize anlatabilir nerede ne yapacağınızı planlayabilirsiniz.</a:t>
            </a:r>
          </a:p>
          <a:p>
            <a:pPr marL="0" lvl="0" indent="0">
              <a:buNone/>
            </a:pPr>
            <a:endParaRPr lang="tr-TR" sz="4200" b="1" dirty="0">
              <a:effectLst>
                <a:outerShdw blurRad="38100" dist="38100" dir="2700000" algn="tl">
                  <a:srgbClr val="000000">
                    <a:alpha val="43137"/>
                  </a:srgbClr>
                </a:outerShdw>
              </a:effectLst>
            </a:endParaRPr>
          </a:p>
        </p:txBody>
      </p:sp>
      <p:pic>
        <p:nvPicPr>
          <p:cNvPr id="6" name="image10.png"/>
          <p:cNvPicPr/>
          <p:nvPr/>
        </p:nvPicPr>
        <p:blipFill>
          <a:blip r:embed="rId2"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275606"/>
            <a:ext cx="3810000" cy="3810000"/>
          </a:xfrm>
          <a:prstGeom prst="rect">
            <a:avLst/>
          </a:prstGeom>
        </p:spPr>
      </p:pic>
    </p:spTree>
    <p:extLst>
      <p:ext uri="{BB962C8B-B14F-4D97-AF65-F5344CB8AC3E}">
        <p14:creationId xmlns:p14="http://schemas.microsoft.com/office/powerpoint/2010/main" val="344059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fontScale="55000" lnSpcReduction="20000"/>
          </a:bodyPr>
          <a:lstStyle/>
          <a:p>
            <a:pPr marL="0" indent="0">
              <a:buNone/>
            </a:pPr>
            <a:r>
              <a:rPr lang="tr-TR" sz="4200" b="1" dirty="0">
                <a:effectLst>
                  <a:outerShdw blurRad="38100" dist="38100" dir="2700000" algn="tl">
                    <a:srgbClr val="000000">
                      <a:alpha val="43137"/>
                    </a:srgbClr>
                  </a:outerShdw>
                </a:effectLst>
              </a:rPr>
              <a:t>4- </a:t>
            </a:r>
            <a:r>
              <a:rPr lang="tr-TR" sz="4400" dirty="0"/>
              <a:t>Bu anlatım bilgilerinizi kullanarak </a:t>
            </a:r>
            <a:r>
              <a:rPr lang="tr-TR" sz="4400" dirty="0" err="1"/>
              <a:t>scratch’ta</a:t>
            </a:r>
            <a:r>
              <a:rPr lang="tr-TR" sz="4400" dirty="0"/>
              <a:t> kodlamaya başlayabilirsiniz. Kodlama yaparken hazırlık çalışmasında yaptığınız planlamayı tekrar gözden geçirip yeni şeylerde </a:t>
            </a:r>
            <a:r>
              <a:rPr lang="tr-TR" sz="4400" dirty="0" err="1"/>
              <a:t>ekleyebilrisiniz</a:t>
            </a:r>
            <a:r>
              <a:rPr lang="tr-TR" sz="4400" dirty="0"/>
              <a:t>.  Hazırlıksız yapılan bir kodlama etkinliğinde ne yapacağınıza karar vermeniz ve kodlama yapmanız uzun sürer ve sahneleriniz karma karışık ve anlaşılmaz olur.</a:t>
            </a:r>
          </a:p>
          <a:p>
            <a:pPr marL="0" lvl="0" indent="0">
              <a:buNone/>
            </a:pPr>
            <a:endParaRPr lang="tr-TR" sz="4200" b="1" dirty="0">
              <a:effectLst>
                <a:outerShdw blurRad="38100" dist="38100" dir="2700000" algn="tl">
                  <a:srgbClr val="000000">
                    <a:alpha val="43137"/>
                  </a:srgbClr>
                </a:outerShdw>
              </a:effectLst>
            </a:endParaRPr>
          </a:p>
        </p:txBody>
      </p:sp>
      <p:pic>
        <p:nvPicPr>
          <p:cNvPr id="6" name="image10.png"/>
          <p:cNvPicPr/>
          <p:nvPr/>
        </p:nvPicPr>
        <p:blipFill>
          <a:blip r:embed="rId2"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1635646"/>
            <a:ext cx="3810000" cy="2773680"/>
          </a:xfrm>
          <a:prstGeom prst="rect">
            <a:avLst/>
          </a:prstGeom>
        </p:spPr>
      </p:pic>
    </p:spTree>
    <p:extLst>
      <p:ext uri="{BB962C8B-B14F-4D97-AF65-F5344CB8AC3E}">
        <p14:creationId xmlns:p14="http://schemas.microsoft.com/office/powerpoint/2010/main" val="1241860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25430"/>
            <a:ext cx="2808312" cy="584775"/>
          </a:xfrm>
        </p:spPr>
        <p:style>
          <a:lnRef idx="1">
            <a:schemeClr val="accent2"/>
          </a:lnRef>
          <a:fillRef idx="2">
            <a:schemeClr val="accent2"/>
          </a:fillRef>
          <a:effectRef idx="1">
            <a:schemeClr val="accent2"/>
          </a:effectRef>
          <a:fontRef idx="minor">
            <a:schemeClr val="dk1"/>
          </a:fontRef>
        </p:style>
        <p:txBody>
          <a:bodyPr wrap="square">
            <a:spAutoFit/>
          </a:bodyPr>
          <a:lstStyle/>
          <a:p>
            <a:r>
              <a:rPr lang="tr-TR" sz="3200" b="1" dirty="0">
                <a:solidFill>
                  <a:prstClr val="black"/>
                </a:solidFill>
                <a:latin typeface="Century Schoolbook"/>
                <a:ea typeface="+mn-ea"/>
                <a:cs typeface="+mn-cs"/>
              </a:rPr>
              <a:t>İşlemler</a:t>
            </a:r>
          </a:p>
        </p:txBody>
      </p:sp>
      <p:sp>
        <p:nvSpPr>
          <p:cNvPr id="3" name="İçerik Yer Tutucusu 2"/>
          <p:cNvSpPr>
            <a:spLocks noGrp="1"/>
          </p:cNvSpPr>
          <p:nvPr>
            <p:ph sz="quarter" idx="13"/>
          </p:nvPr>
        </p:nvSpPr>
        <p:spPr>
          <a:xfrm>
            <a:off x="0" y="1352550"/>
            <a:ext cx="4788024" cy="3790950"/>
          </a:xfrm>
        </p:spPr>
        <p:txBody>
          <a:bodyPr>
            <a:normAutofit fontScale="55000" lnSpcReduction="20000"/>
          </a:bodyPr>
          <a:lstStyle/>
          <a:p>
            <a:pPr marL="0" lvl="0" indent="0">
              <a:buNone/>
            </a:pPr>
            <a:r>
              <a:rPr lang="tr-TR" sz="4400" b="1" dirty="0"/>
              <a:t>5- </a:t>
            </a:r>
            <a:r>
              <a:rPr lang="tr-TR" sz="4400" dirty="0"/>
              <a:t>Unutmayın her gerçek problemin çözümünden önce muhakkak bir ön hazırlık aşaması vardır böylece problemin çözümü ile alakalı süreçler planlanır. Çözüm için hangi aşamada neyin nasıl yapılacağı belirlenir. Yapılan bu işleme </a:t>
            </a:r>
            <a:r>
              <a:rPr lang="tr-TR" sz="4400" b="1" u="sng" dirty="0"/>
              <a:t>algoritma</a:t>
            </a:r>
            <a:r>
              <a:rPr lang="tr-TR" sz="4400" dirty="0"/>
              <a:t> adı verilir. Kodlama hazırlanan bu algoritmaya göre daha sonrasında gerçekleştirilir.</a:t>
            </a:r>
            <a:endParaRPr lang="tr-TR" sz="4200" b="1" dirty="0">
              <a:effectLst>
                <a:outerShdw blurRad="38100" dist="38100" dir="2700000" algn="tl">
                  <a:srgbClr val="000000">
                    <a:alpha val="43137"/>
                  </a:srgbClr>
                </a:outerShdw>
              </a:effectLst>
            </a:endParaRPr>
          </a:p>
        </p:txBody>
      </p:sp>
      <p:pic>
        <p:nvPicPr>
          <p:cNvPr id="7" name="image11.png"/>
          <p:cNvPicPr/>
          <p:nvPr/>
        </p:nvPicPr>
        <p:blipFill>
          <a:blip r:embed="rId2"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563638"/>
            <a:ext cx="3984104" cy="2988078"/>
          </a:xfrm>
          <a:prstGeom prst="rect">
            <a:avLst/>
          </a:prstGeom>
        </p:spPr>
      </p:pic>
    </p:spTree>
    <p:extLst>
      <p:ext uri="{BB962C8B-B14F-4D97-AF65-F5344CB8AC3E}">
        <p14:creationId xmlns:p14="http://schemas.microsoft.com/office/powerpoint/2010/main" val="612723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312" y="2932589"/>
            <a:ext cx="1569509" cy="1997557"/>
          </a:xfrm>
          <a:prstGeom prst="rect">
            <a:avLst/>
          </a:prstGeom>
        </p:spPr>
      </p:pic>
      <p:sp>
        <p:nvSpPr>
          <p:cNvPr id="9" name="Dikdörtgen 8"/>
          <p:cNvSpPr/>
          <p:nvPr/>
        </p:nvSpPr>
        <p:spPr>
          <a:xfrm>
            <a:off x="1763634" y="1491629"/>
            <a:ext cx="5493517" cy="400110"/>
          </a:xfrm>
          <a:prstGeom prst="rect">
            <a:avLst/>
          </a:prstGeom>
        </p:spPr>
        <p:txBody>
          <a:bodyPr wrap="square">
            <a:spAutoFit/>
          </a:bodyPr>
          <a:lstStyle/>
          <a:p>
            <a:pPr lvl="1"/>
            <a:r>
              <a:rPr lang="tr-TR" sz="2000" b="1" dirty="0"/>
              <a:t>Silinen  bir karakteri geri yükleme..</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51" y="2932589"/>
            <a:ext cx="23336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Dikdörtgen 10"/>
          <p:cNvSpPr/>
          <p:nvPr/>
        </p:nvSpPr>
        <p:spPr>
          <a:xfrm>
            <a:off x="2860895" y="2140501"/>
            <a:ext cx="4396256" cy="461665"/>
          </a:xfrm>
          <a:prstGeom prst="rect">
            <a:avLst/>
          </a:prstGeom>
        </p:spPr>
        <p:txBody>
          <a:bodyPr wrap="square">
            <a:spAutoFit/>
          </a:bodyPr>
          <a:lstStyle/>
          <a:p>
            <a:pPr marL="285750" indent="-285750">
              <a:buFont typeface="Arial" panose="020B0604020202020204" pitchFamily="34" charset="0"/>
              <a:buChar char="•"/>
            </a:pPr>
            <a:r>
              <a:rPr lang="tr-TR" sz="2400" dirty="0"/>
              <a:t>Düzenle-Kuklayı Geri Getir</a:t>
            </a:r>
          </a:p>
        </p:txBody>
      </p:sp>
      <p:sp>
        <p:nvSpPr>
          <p:cNvPr id="2" name="Başlık 1"/>
          <p:cNvSpPr>
            <a:spLocks noGrp="1"/>
          </p:cNvSpPr>
          <p:nvPr>
            <p:ph type="title"/>
          </p:nvPr>
        </p:nvSpPr>
        <p:spPr/>
        <p:txBody>
          <a:bodyPr/>
          <a:lstStyle/>
          <a:p>
            <a:endParaRPr lang="tr-TR" dirty="0"/>
          </a:p>
        </p:txBody>
      </p:sp>
      <p:sp>
        <p:nvSpPr>
          <p:cNvPr id="14" name="Dikdörtgen 13"/>
          <p:cNvSpPr/>
          <p:nvPr/>
        </p:nvSpPr>
        <p:spPr>
          <a:xfrm>
            <a:off x="611560" y="339502"/>
            <a:ext cx="649363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sz="3200" b="1" dirty="0">
                <a:solidFill>
                  <a:prstClr val="black"/>
                </a:solidFill>
                <a:latin typeface="Century Schoolbook"/>
              </a:rPr>
              <a:t>Eklenti Çözüm </a:t>
            </a:r>
            <a:r>
              <a:rPr sz="3200" b="1" dirty="0" err="1">
                <a:solidFill>
                  <a:prstClr val="black"/>
                </a:solidFill>
                <a:latin typeface="Century Schoolbook"/>
              </a:rPr>
              <a:t>Klavuzu</a:t>
            </a:r>
            <a:r>
              <a:rPr sz="3200" b="1" dirty="0">
                <a:solidFill>
                  <a:prstClr val="black"/>
                </a:solidFill>
                <a:latin typeface="Century Schoolbook"/>
              </a:rPr>
              <a:t>:</a:t>
            </a:r>
          </a:p>
        </p:txBody>
      </p:sp>
      <p:pic>
        <p:nvPicPr>
          <p:cNvPr id="12" name="image11.png"/>
          <p:cNvPicPr/>
          <p:nvPr/>
        </p:nvPicPr>
        <p:blipFill>
          <a:blip r:embed="rId4" cstate="print">
            <a:extLst>
              <a:ext uri="{28A0092B-C50C-407E-A947-70E740481C1C}">
                <a14:useLocalDpi xmlns:a14="http://schemas.microsoft.com/office/drawing/2010/main" val="0"/>
              </a:ext>
            </a:extLst>
          </a:blip>
          <a:srcRect/>
          <a:stretch>
            <a:fillRect/>
          </a:stretch>
        </p:blipFill>
        <p:spPr>
          <a:xfrm>
            <a:off x="7668344" y="-77922"/>
            <a:ext cx="1370846" cy="1275606"/>
          </a:xfrm>
          <a:prstGeom prst="rect">
            <a:avLst/>
          </a:prstGeom>
          <a:ln/>
        </p:spPr>
      </p:pic>
    </p:spTree>
    <p:extLst>
      <p:ext uri="{BB962C8B-B14F-4D97-AF65-F5344CB8AC3E}">
        <p14:creationId xmlns:p14="http://schemas.microsoft.com/office/powerpoint/2010/main" val="104594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190" y="2859782"/>
            <a:ext cx="1569509" cy="1997557"/>
          </a:xfrm>
          <a:prstGeom prst="rect">
            <a:avLst/>
          </a:prstGeom>
        </p:spPr>
      </p:pic>
      <p:sp>
        <p:nvSpPr>
          <p:cNvPr id="7" name="Dikdörtgen 6"/>
          <p:cNvSpPr/>
          <p:nvPr/>
        </p:nvSpPr>
        <p:spPr>
          <a:xfrm>
            <a:off x="2339752" y="1419622"/>
            <a:ext cx="5493517" cy="461665"/>
          </a:xfrm>
          <a:prstGeom prst="rect">
            <a:avLst/>
          </a:prstGeom>
        </p:spPr>
        <p:txBody>
          <a:bodyPr wrap="square">
            <a:spAutoFit/>
          </a:bodyPr>
          <a:lstStyle/>
          <a:p>
            <a:pPr lvl="1"/>
            <a:r>
              <a:rPr lang="tr-TR" sz="2400" b="1" dirty="0"/>
              <a:t>Silinen kodu geri getirme.</a:t>
            </a:r>
          </a:p>
        </p:txBody>
      </p:sp>
      <p:sp>
        <p:nvSpPr>
          <p:cNvPr id="8" name="Dikdörtgen 7"/>
          <p:cNvSpPr/>
          <p:nvPr/>
        </p:nvSpPr>
        <p:spPr>
          <a:xfrm>
            <a:off x="3491880" y="2067694"/>
            <a:ext cx="3970664" cy="461665"/>
          </a:xfrm>
          <a:prstGeom prst="rect">
            <a:avLst/>
          </a:prstGeom>
        </p:spPr>
        <p:txBody>
          <a:bodyPr wrap="square">
            <a:spAutoFit/>
          </a:bodyPr>
          <a:lstStyle/>
          <a:p>
            <a:pPr marL="285750" indent="-285750">
              <a:buFont typeface="Arial" panose="020B0604020202020204" pitchFamily="34" charset="0"/>
              <a:buChar char="•"/>
            </a:pPr>
            <a:r>
              <a:rPr lang="tr-TR" sz="2400" dirty="0"/>
              <a:t>Sağ </a:t>
            </a:r>
            <a:r>
              <a:rPr lang="tr-TR" sz="2400" dirty="0" err="1"/>
              <a:t>mouse</a:t>
            </a:r>
            <a:r>
              <a:rPr lang="tr-TR" sz="2400" dirty="0"/>
              <a:t>  - Geri Al</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2691383"/>
            <a:ext cx="26003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up 9"/>
          <p:cNvGrpSpPr/>
          <p:nvPr/>
        </p:nvGrpSpPr>
        <p:grpSpPr>
          <a:xfrm>
            <a:off x="83228" y="1491629"/>
            <a:ext cx="1800881" cy="3246677"/>
            <a:chOff x="-37247" y="1309250"/>
            <a:chExt cx="1800881" cy="3246677"/>
          </a:xfrm>
        </p:grpSpPr>
        <p:pic>
          <p:nvPicPr>
            <p:cNvPr id="11" name="Picture 3" descr="C:\Users\ilyas\AppData\Local\Microsoft\Windows\INetCache\IE\W6FKEQTG\magnifier[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7247" y="1309250"/>
              <a:ext cx="1800881" cy="32466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ilyas\AppData\Local\Microsoft\Windows\INetCache\IE\DLFFPA0B\question-683251_64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528" y="1691684"/>
              <a:ext cx="611673" cy="78766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Dikdörtgen 13"/>
          <p:cNvSpPr/>
          <p:nvPr/>
        </p:nvSpPr>
        <p:spPr>
          <a:xfrm>
            <a:off x="611560" y="339502"/>
            <a:ext cx="649363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sz="3200" b="1" dirty="0">
                <a:solidFill>
                  <a:prstClr val="black"/>
                </a:solidFill>
                <a:latin typeface="Century Schoolbook"/>
              </a:rPr>
              <a:t>Eklenti Çözüm </a:t>
            </a:r>
            <a:r>
              <a:rPr sz="3200" b="1" dirty="0" err="1">
                <a:solidFill>
                  <a:prstClr val="black"/>
                </a:solidFill>
                <a:latin typeface="Century Schoolbook"/>
              </a:rPr>
              <a:t>Klavuzu</a:t>
            </a:r>
            <a:r>
              <a:rPr sz="3200" b="1" dirty="0">
                <a:solidFill>
                  <a:prstClr val="black"/>
                </a:solidFill>
                <a:latin typeface="Century Schoolbook"/>
              </a:rPr>
              <a:t>:</a:t>
            </a:r>
          </a:p>
        </p:txBody>
      </p:sp>
      <p:pic>
        <p:nvPicPr>
          <p:cNvPr id="13" name="image10.png"/>
          <p:cNvPicPr/>
          <p:nvPr/>
        </p:nvPicPr>
        <p:blipFill>
          <a:blip r:embed="rId6"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spTree>
    <p:extLst>
      <p:ext uri="{BB962C8B-B14F-4D97-AF65-F5344CB8AC3E}">
        <p14:creationId xmlns:p14="http://schemas.microsoft.com/office/powerpoint/2010/main" val="319420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 4"/>
          <p:cNvGrpSpPr/>
          <p:nvPr/>
        </p:nvGrpSpPr>
        <p:grpSpPr>
          <a:xfrm>
            <a:off x="83228" y="1491629"/>
            <a:ext cx="1800881" cy="3246677"/>
            <a:chOff x="-37247" y="1309250"/>
            <a:chExt cx="1800881" cy="3246677"/>
          </a:xfrm>
        </p:grpSpPr>
        <p:pic>
          <p:nvPicPr>
            <p:cNvPr id="6" name="Picture 3" descr="C:\Users\ilyas\AppData\Local\Microsoft\Windows\INetCache\IE\W6FKEQTG\magnifier[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7247" y="1309250"/>
              <a:ext cx="1800881" cy="3246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ilyas\AppData\Local\Microsoft\Windows\INetCache\IE\DLFFPA0B\question-683251_64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91684"/>
              <a:ext cx="611673" cy="78766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2859782"/>
            <a:ext cx="1569509" cy="1997557"/>
          </a:xfrm>
          <a:prstGeom prst="rect">
            <a:avLst/>
          </a:prstGeom>
        </p:spPr>
      </p:pic>
      <p:sp>
        <p:nvSpPr>
          <p:cNvPr id="10" name="Dikdörtgen 9"/>
          <p:cNvSpPr/>
          <p:nvPr/>
        </p:nvSpPr>
        <p:spPr>
          <a:xfrm>
            <a:off x="1445015" y="1260796"/>
            <a:ext cx="5493517" cy="461665"/>
          </a:xfrm>
          <a:prstGeom prst="rect">
            <a:avLst/>
          </a:prstGeom>
        </p:spPr>
        <p:txBody>
          <a:bodyPr wrap="square">
            <a:spAutoFit/>
          </a:bodyPr>
          <a:lstStyle/>
          <a:p>
            <a:pPr lvl="1"/>
            <a:r>
              <a:rPr lang="tr-TR" sz="2400" b="1" dirty="0"/>
              <a:t>Karakter yönünü çevirme</a:t>
            </a:r>
          </a:p>
        </p:txBody>
      </p:sp>
      <p:graphicFrame>
        <p:nvGraphicFramePr>
          <p:cNvPr id="11" name="Tablo 10"/>
          <p:cNvGraphicFramePr>
            <a:graphicFrameLocks noGrp="1"/>
          </p:cNvGraphicFramePr>
          <p:nvPr>
            <p:extLst>
              <p:ext uri="{D42A27DB-BD31-4B8C-83A1-F6EECF244321}">
                <p14:modId xmlns:p14="http://schemas.microsoft.com/office/powerpoint/2010/main" val="700283627"/>
              </p:ext>
            </p:extLst>
          </p:nvPr>
        </p:nvGraphicFramePr>
        <p:xfrm>
          <a:off x="1956071" y="1841669"/>
          <a:ext cx="6227572" cy="372364"/>
        </p:xfrm>
        <a:graphic>
          <a:graphicData uri="http://schemas.openxmlformats.org/drawingml/2006/table">
            <a:tbl>
              <a:tblPr>
                <a:tableStyleId>{5C22544A-7EE6-4342-B048-85BDC9FD1C3A}</a:tableStyleId>
              </a:tblPr>
              <a:tblGrid>
                <a:gridCol w="1556893">
                  <a:extLst>
                    <a:ext uri="{9D8B030D-6E8A-4147-A177-3AD203B41FA5}">
                      <a16:colId xmlns:a16="http://schemas.microsoft.com/office/drawing/2014/main" val="20000"/>
                    </a:ext>
                  </a:extLst>
                </a:gridCol>
                <a:gridCol w="1556893">
                  <a:extLst>
                    <a:ext uri="{9D8B030D-6E8A-4147-A177-3AD203B41FA5}">
                      <a16:colId xmlns:a16="http://schemas.microsoft.com/office/drawing/2014/main" val="20001"/>
                    </a:ext>
                  </a:extLst>
                </a:gridCol>
                <a:gridCol w="1556893">
                  <a:extLst>
                    <a:ext uri="{9D8B030D-6E8A-4147-A177-3AD203B41FA5}">
                      <a16:colId xmlns:a16="http://schemas.microsoft.com/office/drawing/2014/main" val="20002"/>
                    </a:ext>
                  </a:extLst>
                </a:gridCol>
                <a:gridCol w="1556893">
                  <a:extLst>
                    <a:ext uri="{9D8B030D-6E8A-4147-A177-3AD203B41FA5}">
                      <a16:colId xmlns:a16="http://schemas.microsoft.com/office/drawing/2014/main" val="20003"/>
                    </a:ext>
                  </a:extLst>
                </a:gridCol>
              </a:tblGrid>
              <a:tr h="0">
                <a:tc>
                  <a:txBody>
                    <a:bodyPr/>
                    <a:lstStyle/>
                    <a:p>
                      <a:pPr algn="ctr">
                        <a:lnSpc>
                          <a:spcPct val="115000"/>
                        </a:lnSpc>
                        <a:spcAft>
                          <a:spcPts val="500"/>
                        </a:spcAft>
                      </a:pPr>
                      <a:r>
                        <a:rPr lang="tr-TR" sz="1400" b="1" dirty="0">
                          <a:effectLst/>
                          <a:highlight>
                            <a:srgbClr val="FFFFFF"/>
                          </a:highlight>
                        </a:rPr>
                        <a:t>Karakter seç -&gt;</a:t>
                      </a:r>
                      <a:endParaRPr lang="tr-TR" sz="2000" b="1" dirty="0">
                        <a:effectLst/>
                        <a:highlight>
                          <a:srgbClr val="FFFFFF"/>
                        </a:highlight>
                        <a:latin typeface="Times New Roman"/>
                        <a:ea typeface="Times New Roman"/>
                      </a:endParaRPr>
                    </a:p>
                  </a:txBody>
                  <a:tcPr marL="63500" marR="63500" marT="63500" marB="63500"/>
                </a:tc>
                <a:tc>
                  <a:txBody>
                    <a:bodyPr/>
                    <a:lstStyle/>
                    <a:p>
                      <a:pPr algn="ctr">
                        <a:lnSpc>
                          <a:spcPct val="115000"/>
                        </a:lnSpc>
                        <a:spcAft>
                          <a:spcPts val="500"/>
                        </a:spcAft>
                      </a:pPr>
                      <a:r>
                        <a:rPr lang="tr-TR" sz="1400" b="1" dirty="0">
                          <a:effectLst/>
                          <a:highlight>
                            <a:srgbClr val="FFFFFF"/>
                          </a:highlight>
                        </a:rPr>
                        <a:t>Kostümler -&gt;</a:t>
                      </a:r>
                      <a:endParaRPr lang="tr-TR" sz="2000" b="1" dirty="0">
                        <a:effectLst/>
                        <a:highlight>
                          <a:srgbClr val="FFFFFF"/>
                        </a:highlight>
                        <a:latin typeface="Times New Roman"/>
                        <a:ea typeface="Times New Roman"/>
                      </a:endParaRPr>
                    </a:p>
                  </a:txBody>
                  <a:tcPr marL="63500" marR="63500" marT="63500" marB="63500"/>
                </a:tc>
                <a:tc>
                  <a:txBody>
                    <a:bodyPr/>
                    <a:lstStyle/>
                    <a:p>
                      <a:pPr algn="ctr">
                        <a:lnSpc>
                          <a:spcPct val="115000"/>
                        </a:lnSpc>
                        <a:spcAft>
                          <a:spcPts val="500"/>
                        </a:spcAft>
                      </a:pPr>
                      <a:r>
                        <a:rPr lang="tr-TR" sz="1400" b="1" dirty="0">
                          <a:effectLst/>
                          <a:highlight>
                            <a:srgbClr val="FFFFFF"/>
                          </a:highlight>
                        </a:rPr>
                        <a:t>Seç aracı -&gt;</a:t>
                      </a:r>
                      <a:endParaRPr lang="tr-TR" sz="2000" b="1" dirty="0">
                        <a:effectLst/>
                        <a:highlight>
                          <a:srgbClr val="FFFFFF"/>
                        </a:highlight>
                        <a:latin typeface="Times New Roman"/>
                        <a:ea typeface="Times New Roman"/>
                      </a:endParaRPr>
                    </a:p>
                  </a:txBody>
                  <a:tcPr marL="63500" marR="63500" marT="63500" marB="63500"/>
                </a:tc>
                <a:tc>
                  <a:txBody>
                    <a:bodyPr/>
                    <a:lstStyle/>
                    <a:p>
                      <a:pPr algn="ctr">
                        <a:lnSpc>
                          <a:spcPct val="115000"/>
                        </a:lnSpc>
                        <a:spcAft>
                          <a:spcPts val="500"/>
                        </a:spcAft>
                      </a:pPr>
                      <a:r>
                        <a:rPr lang="tr-TR" sz="1400" b="1" dirty="0">
                          <a:effectLst/>
                          <a:highlight>
                            <a:srgbClr val="FFFFFF"/>
                          </a:highlight>
                        </a:rPr>
                        <a:t>Yatay Çevir</a:t>
                      </a:r>
                      <a:endParaRPr lang="tr-TR" sz="2000" b="1" dirty="0">
                        <a:effectLst/>
                        <a:highlight>
                          <a:srgbClr val="FFFFFF"/>
                        </a:highlight>
                        <a:latin typeface="Times New Roman"/>
                        <a:ea typeface="Times New Roman"/>
                      </a:endParaRPr>
                    </a:p>
                  </a:txBody>
                  <a:tcPr marL="63500" marR="63500" marT="63500" marB="63500"/>
                </a:tc>
                <a:extLst>
                  <a:ext uri="{0D108BD9-81ED-4DB2-BD59-A6C34878D82A}">
                    <a16:rowId xmlns:a16="http://schemas.microsoft.com/office/drawing/2014/main" val="10000"/>
                  </a:ext>
                </a:extLst>
              </a:tr>
            </a:tbl>
          </a:graphicData>
        </a:graphic>
      </p:graphicFrame>
      <p:pic>
        <p:nvPicPr>
          <p:cNvPr id="12" name="image9.png"/>
          <p:cNvPicPr/>
          <p:nvPr/>
        </p:nvPicPr>
        <p:blipFill>
          <a:blip r:embed="rId5"/>
          <a:srcRect/>
          <a:stretch>
            <a:fillRect/>
          </a:stretch>
        </p:blipFill>
        <p:spPr>
          <a:xfrm>
            <a:off x="1956071" y="2629196"/>
            <a:ext cx="1008112" cy="947347"/>
          </a:xfrm>
          <a:prstGeom prst="rect">
            <a:avLst/>
          </a:prstGeom>
          <a:ln/>
        </p:spPr>
      </p:pic>
      <p:pic>
        <p:nvPicPr>
          <p:cNvPr id="13" name="image8.png"/>
          <p:cNvPicPr/>
          <p:nvPr/>
        </p:nvPicPr>
        <p:blipFill>
          <a:blip r:embed="rId6"/>
          <a:srcRect/>
          <a:stretch>
            <a:fillRect/>
          </a:stretch>
        </p:blipFill>
        <p:spPr>
          <a:xfrm>
            <a:off x="3362956" y="2781790"/>
            <a:ext cx="1387971" cy="642157"/>
          </a:xfrm>
          <a:prstGeom prst="rect">
            <a:avLst/>
          </a:prstGeom>
          <a:ln/>
        </p:spPr>
      </p:pic>
      <p:pic>
        <p:nvPicPr>
          <p:cNvPr id="14" name="image7.png"/>
          <p:cNvPicPr/>
          <p:nvPr/>
        </p:nvPicPr>
        <p:blipFill>
          <a:blip r:embed="rId7"/>
          <a:srcRect/>
          <a:stretch>
            <a:fillRect/>
          </a:stretch>
        </p:blipFill>
        <p:spPr>
          <a:xfrm>
            <a:off x="5271894" y="2806886"/>
            <a:ext cx="864096" cy="650827"/>
          </a:xfrm>
          <a:prstGeom prst="rect">
            <a:avLst/>
          </a:prstGeom>
          <a:ln/>
        </p:spPr>
      </p:pic>
      <p:pic>
        <p:nvPicPr>
          <p:cNvPr id="15" name="image3.png"/>
          <p:cNvPicPr/>
          <p:nvPr/>
        </p:nvPicPr>
        <p:blipFill>
          <a:blip r:embed="rId8"/>
          <a:srcRect/>
          <a:stretch>
            <a:fillRect/>
          </a:stretch>
        </p:blipFill>
        <p:spPr>
          <a:xfrm>
            <a:off x="6687017" y="2806886"/>
            <a:ext cx="1080120" cy="651254"/>
          </a:xfrm>
          <a:prstGeom prst="rect">
            <a:avLst/>
          </a:prstGeom>
          <a:ln/>
        </p:spPr>
      </p:pic>
      <p:sp>
        <p:nvSpPr>
          <p:cNvPr id="16" name="Yukarı Bükülü Ok 15"/>
          <p:cNvSpPr/>
          <p:nvPr/>
        </p:nvSpPr>
        <p:spPr>
          <a:xfrm>
            <a:off x="2460127" y="3508654"/>
            <a:ext cx="1155583" cy="5760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7" name="Aşağı Bükülü Ok 16"/>
          <p:cNvSpPr/>
          <p:nvPr/>
        </p:nvSpPr>
        <p:spPr>
          <a:xfrm>
            <a:off x="4191774" y="2284518"/>
            <a:ext cx="1512168" cy="4972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8" name="Yukarı Bükülü Ok 17"/>
          <p:cNvSpPr/>
          <p:nvPr/>
        </p:nvSpPr>
        <p:spPr>
          <a:xfrm>
            <a:off x="5846230" y="3508654"/>
            <a:ext cx="1155583" cy="5760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20" name="Dikdörtgen 19"/>
          <p:cNvSpPr/>
          <p:nvPr/>
        </p:nvSpPr>
        <p:spPr>
          <a:xfrm>
            <a:off x="611560" y="339502"/>
            <a:ext cx="649363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sz="3200" b="1" dirty="0">
                <a:solidFill>
                  <a:prstClr val="black"/>
                </a:solidFill>
                <a:latin typeface="Century Schoolbook"/>
              </a:rPr>
              <a:t>Eklenti Çözüm </a:t>
            </a:r>
            <a:r>
              <a:rPr sz="3200" b="1" dirty="0" err="1">
                <a:solidFill>
                  <a:prstClr val="black"/>
                </a:solidFill>
                <a:latin typeface="Century Schoolbook"/>
              </a:rPr>
              <a:t>Klavuzu</a:t>
            </a:r>
            <a:r>
              <a:rPr sz="3200" b="1" dirty="0">
                <a:solidFill>
                  <a:prstClr val="black"/>
                </a:solidFill>
                <a:latin typeface="Century Schoolbook"/>
              </a:rPr>
              <a:t>:</a:t>
            </a:r>
          </a:p>
        </p:txBody>
      </p:sp>
      <p:pic>
        <p:nvPicPr>
          <p:cNvPr id="21" name="image10.png"/>
          <p:cNvPicPr/>
          <p:nvPr/>
        </p:nvPicPr>
        <p:blipFill>
          <a:blip r:embed="rId9"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spTree>
    <p:extLst>
      <p:ext uri="{BB962C8B-B14F-4D97-AF65-F5344CB8AC3E}">
        <p14:creationId xmlns:p14="http://schemas.microsoft.com/office/powerpoint/2010/main" val="2618926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Rectangle 3"/>
          <p:cNvSpPr>
            <a:spLocks noGrp="1"/>
          </p:cNvSpPr>
          <p:nvPr>
            <p:ph type="title"/>
          </p:nvPr>
        </p:nvSpPr>
        <p:spPr>
          <a:xfrm rot="16832761">
            <a:off x="34658" y="1418868"/>
            <a:ext cx="1257346" cy="457200"/>
          </a:xfrm>
        </p:spPr>
        <p:txBody>
          <a:bodyPr>
            <a:normAutofit fontScale="90000"/>
          </a:bodyPr>
          <a:lstStyle/>
          <a:p>
            <a:r>
              <a:rPr lang="tr-TR" b="1" dirty="0"/>
              <a:t>Giriş</a:t>
            </a:r>
          </a:p>
        </p:txBody>
      </p:sp>
      <p:sp>
        <p:nvSpPr>
          <p:cNvPr id="2" name="Dikdörtgen 1"/>
          <p:cNvSpPr/>
          <p:nvPr/>
        </p:nvSpPr>
        <p:spPr>
          <a:xfrm>
            <a:off x="1544970" y="4083918"/>
            <a:ext cx="7704856" cy="707886"/>
          </a:xfrm>
          <a:prstGeom prst="rect">
            <a:avLst/>
          </a:prstGeom>
        </p:spPr>
        <p:txBody>
          <a:bodyPr wrap="square">
            <a:spAutoFit/>
          </a:bodyPr>
          <a:lstStyle/>
          <a:p>
            <a:r>
              <a:rPr lang="tr-TR" sz="2000" dirty="0"/>
              <a:t>Bu kodlama aktivitesinde, öğrenciler sembolik bir dil parçacığının gerçek ve sembolik anlamını gösterirler. </a:t>
            </a:r>
          </a:p>
        </p:txBody>
      </p:sp>
      <p:sp>
        <p:nvSpPr>
          <p:cNvPr id="10" name="Rectangle 3"/>
          <p:cNvSpPr txBox="1">
            <a:spLocks/>
          </p:cNvSpPr>
          <p:nvPr/>
        </p:nvSpPr>
        <p:spPr>
          <a:xfrm>
            <a:off x="1599640" y="3539876"/>
            <a:ext cx="7364848" cy="457200"/>
          </a:xfrm>
          <a:prstGeom prst="rect">
            <a:avLst/>
          </a:prstGeom>
        </p:spPr>
        <p:txBody>
          <a:bodyPr vert="horz" anchor="ctr">
            <a:normAutofit fontScale="90000" lnSpcReduction="10000"/>
          </a:bodyPr>
          <a:lstStyle>
            <a:lvl1pPr algn="l" rtl="0" eaLnBrk="1" latinLnBrk="0" hangingPunct="1">
              <a:spcBef>
                <a:spcPct val="0"/>
              </a:spcBef>
              <a:buNone/>
              <a:defRPr kumimoji="0" lang="tr-TR" sz="2800" b="0" kern="1200">
                <a:solidFill>
                  <a:srgbClr val="FFFFFF"/>
                </a:solidFill>
                <a:latin typeface="+mj-lt"/>
                <a:ea typeface="+mj-ea"/>
                <a:cs typeface="+mj-cs"/>
              </a:defRPr>
            </a:lvl1pPr>
            <a:extLst/>
          </a:lstStyle>
          <a:p>
            <a:r>
              <a:rPr lang="tr-TR" b="1" dirty="0">
                <a:solidFill>
                  <a:schemeClr val="tx1"/>
                </a:solidFill>
                <a:latin typeface="Century Schoolbook"/>
              </a:rPr>
              <a:t>Bu etkinlikte ;</a:t>
            </a:r>
          </a:p>
        </p:txBody>
      </p:sp>
      <p:pic>
        <p:nvPicPr>
          <p:cNvPr id="8" name="image10.png"/>
          <p:cNvPicPr/>
          <p:nvPr/>
        </p:nvPicPr>
        <p:blipFill>
          <a:blip r:embed="rId3" cstate="print">
            <a:extLst>
              <a:ext uri="{28A0092B-C50C-407E-A947-70E740481C1C}">
                <a14:useLocalDpi xmlns:a14="http://schemas.microsoft.com/office/drawing/2010/main" val="0"/>
              </a:ext>
            </a:extLst>
          </a:blip>
          <a:srcRect t="3968" b="3968"/>
          <a:stretch>
            <a:fillRect/>
          </a:stretch>
        </p:blipFill>
        <p:spPr>
          <a:xfrm>
            <a:off x="179512" y="3999423"/>
            <a:ext cx="1339050" cy="1164615"/>
          </a:xfrm>
          <a:prstGeom prst="rect">
            <a:avLst/>
          </a:prstGeom>
          <a:ln/>
        </p:spPr>
      </p:pic>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2" y="0"/>
            <a:ext cx="3816424" cy="388299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 4"/>
          <p:cNvGrpSpPr/>
          <p:nvPr/>
        </p:nvGrpSpPr>
        <p:grpSpPr>
          <a:xfrm>
            <a:off x="83228" y="1491629"/>
            <a:ext cx="1800881" cy="3246677"/>
            <a:chOff x="-37247" y="1309250"/>
            <a:chExt cx="1800881" cy="3246677"/>
          </a:xfrm>
        </p:grpSpPr>
        <p:pic>
          <p:nvPicPr>
            <p:cNvPr id="6" name="Picture 3" descr="C:\Users\ilyas\AppData\Local\Microsoft\Windows\INetCache\IE\W6FKEQTG\magnifier[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7247" y="1309250"/>
              <a:ext cx="1800881" cy="3246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ilyas\AppData\Local\Microsoft\Windows\INetCache\IE\DLFFPA0B\question-683251_64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91684"/>
              <a:ext cx="611673" cy="78766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Dikdörtgen 7"/>
          <p:cNvSpPr/>
          <p:nvPr/>
        </p:nvSpPr>
        <p:spPr>
          <a:xfrm>
            <a:off x="611560" y="339502"/>
            <a:ext cx="649363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sz="3200" b="1" dirty="0">
                <a:solidFill>
                  <a:prstClr val="black"/>
                </a:solidFill>
                <a:latin typeface="Century Schoolbook"/>
              </a:rPr>
              <a:t>Eklenti Çözüm </a:t>
            </a:r>
            <a:r>
              <a:rPr sz="3200" b="1" dirty="0" err="1">
                <a:solidFill>
                  <a:prstClr val="black"/>
                </a:solidFill>
                <a:latin typeface="Century Schoolbook"/>
              </a:rPr>
              <a:t>Klavuzu</a:t>
            </a:r>
            <a:r>
              <a:rPr sz="3200" b="1" dirty="0">
                <a:solidFill>
                  <a:prstClr val="black"/>
                </a:solidFill>
                <a:latin typeface="Century Schoolbook"/>
              </a:rPr>
              <a:t>:</a:t>
            </a:r>
          </a:p>
        </p:txBody>
      </p:sp>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12" y="2892875"/>
            <a:ext cx="1569509" cy="1997557"/>
          </a:xfrm>
          <a:prstGeom prst="rect">
            <a:avLst/>
          </a:prstGeom>
        </p:spPr>
      </p:pic>
      <p:sp>
        <p:nvSpPr>
          <p:cNvPr id="10" name="Dikdörtgen 9"/>
          <p:cNvSpPr/>
          <p:nvPr/>
        </p:nvSpPr>
        <p:spPr>
          <a:xfrm>
            <a:off x="1693917" y="1412398"/>
            <a:ext cx="5860013" cy="461665"/>
          </a:xfrm>
          <a:prstGeom prst="rect">
            <a:avLst/>
          </a:prstGeom>
        </p:spPr>
        <p:txBody>
          <a:bodyPr wrap="square">
            <a:spAutoFit/>
          </a:bodyPr>
          <a:lstStyle/>
          <a:p>
            <a:pPr lvl="1"/>
            <a:r>
              <a:rPr lang="tr-TR" sz="2400" b="1" dirty="0"/>
              <a:t>Karakter boyutunu değiştirme</a:t>
            </a:r>
          </a:p>
        </p:txBody>
      </p:sp>
      <p:sp>
        <p:nvSpPr>
          <p:cNvPr id="11" name="Yukarı Bükülü Ok 10"/>
          <p:cNvSpPr/>
          <p:nvPr/>
        </p:nvSpPr>
        <p:spPr>
          <a:xfrm>
            <a:off x="3305458" y="3742937"/>
            <a:ext cx="2060162" cy="69459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graphicFrame>
        <p:nvGraphicFramePr>
          <p:cNvPr id="12" name="Tablo 11"/>
          <p:cNvGraphicFramePr>
            <a:graphicFrameLocks noGrp="1"/>
          </p:cNvGraphicFramePr>
          <p:nvPr>
            <p:extLst>
              <p:ext uri="{D42A27DB-BD31-4B8C-83A1-F6EECF244321}">
                <p14:modId xmlns:p14="http://schemas.microsoft.com/office/powerpoint/2010/main" val="3500804305"/>
              </p:ext>
            </p:extLst>
          </p:nvPr>
        </p:nvGraphicFramePr>
        <p:xfrm>
          <a:off x="2131978" y="2214038"/>
          <a:ext cx="4341832" cy="407416"/>
        </p:xfrm>
        <a:graphic>
          <a:graphicData uri="http://schemas.openxmlformats.org/drawingml/2006/table">
            <a:tbl>
              <a:tblPr>
                <a:tableStyleId>{5C22544A-7EE6-4342-B048-85BDC9FD1C3A}</a:tableStyleId>
              </a:tblPr>
              <a:tblGrid>
                <a:gridCol w="2170916">
                  <a:extLst>
                    <a:ext uri="{9D8B030D-6E8A-4147-A177-3AD203B41FA5}">
                      <a16:colId xmlns:a16="http://schemas.microsoft.com/office/drawing/2014/main" val="20000"/>
                    </a:ext>
                  </a:extLst>
                </a:gridCol>
                <a:gridCol w="2170916">
                  <a:extLst>
                    <a:ext uri="{9D8B030D-6E8A-4147-A177-3AD203B41FA5}">
                      <a16:colId xmlns:a16="http://schemas.microsoft.com/office/drawing/2014/main" val="20001"/>
                    </a:ext>
                  </a:extLst>
                </a:gridCol>
              </a:tblGrid>
              <a:tr h="357820">
                <a:tc>
                  <a:txBody>
                    <a:bodyPr/>
                    <a:lstStyle/>
                    <a:p>
                      <a:pPr algn="ctr">
                        <a:lnSpc>
                          <a:spcPct val="115000"/>
                        </a:lnSpc>
                        <a:spcAft>
                          <a:spcPts val="0"/>
                        </a:spcAft>
                      </a:pPr>
                      <a:r>
                        <a:rPr lang="tr-TR" sz="1600" dirty="0">
                          <a:effectLst/>
                          <a:highlight>
                            <a:srgbClr val="FFFFFF"/>
                          </a:highlight>
                        </a:rPr>
                        <a:t>Karakteri seç -&gt;</a:t>
                      </a:r>
                      <a:endParaRPr lang="tr-TR" sz="2400" dirty="0">
                        <a:effectLst/>
                        <a:highlight>
                          <a:srgbClr val="FFFFFF"/>
                        </a:highlight>
                        <a:latin typeface="Times New Roman"/>
                        <a:ea typeface="Times New Roman"/>
                      </a:endParaRPr>
                    </a:p>
                  </a:txBody>
                  <a:tcPr marL="63500" marR="63500" marT="63500" marB="63500"/>
                </a:tc>
                <a:tc>
                  <a:txBody>
                    <a:bodyPr/>
                    <a:lstStyle/>
                    <a:p>
                      <a:pPr algn="ctr">
                        <a:lnSpc>
                          <a:spcPct val="115000"/>
                        </a:lnSpc>
                        <a:spcAft>
                          <a:spcPts val="0"/>
                        </a:spcAft>
                      </a:pPr>
                      <a:r>
                        <a:rPr lang="tr-TR" sz="1600" dirty="0">
                          <a:effectLst/>
                          <a:highlight>
                            <a:srgbClr val="FFFFFF"/>
                          </a:highlight>
                        </a:rPr>
                        <a:t>Boyut değiştir.</a:t>
                      </a:r>
                      <a:endParaRPr lang="tr-TR" sz="2400" dirty="0">
                        <a:effectLst/>
                        <a:highlight>
                          <a:srgbClr val="FFFFFF"/>
                        </a:highlight>
                        <a:latin typeface="Times New Roman"/>
                        <a:ea typeface="Times New Roman"/>
                      </a:endParaRPr>
                    </a:p>
                  </a:txBody>
                  <a:tcPr marL="63500" marR="63500" marT="63500" marB="63500"/>
                </a:tc>
                <a:extLst>
                  <a:ext uri="{0D108BD9-81ED-4DB2-BD59-A6C34878D82A}">
                    <a16:rowId xmlns:a16="http://schemas.microsoft.com/office/drawing/2014/main" val="10000"/>
                  </a:ext>
                </a:extLst>
              </a:tr>
            </a:tbl>
          </a:graphicData>
        </a:graphic>
      </p:graphicFrame>
      <p:pic>
        <p:nvPicPr>
          <p:cNvPr id="13" name="image9.png"/>
          <p:cNvPicPr/>
          <p:nvPr/>
        </p:nvPicPr>
        <p:blipFill>
          <a:blip r:embed="rId5"/>
          <a:srcRect/>
          <a:stretch>
            <a:fillRect/>
          </a:stretch>
        </p:blipFill>
        <p:spPr>
          <a:xfrm>
            <a:off x="2573630" y="2781350"/>
            <a:ext cx="1215800" cy="1080119"/>
          </a:xfrm>
          <a:prstGeom prst="rect">
            <a:avLst/>
          </a:prstGeom>
          <a:ln/>
        </p:spPr>
      </p:pic>
      <p:pic>
        <p:nvPicPr>
          <p:cNvPr id="14" name="image4.png"/>
          <p:cNvPicPr/>
          <p:nvPr/>
        </p:nvPicPr>
        <p:blipFill>
          <a:blip r:embed="rId6"/>
          <a:srcRect/>
          <a:stretch>
            <a:fillRect/>
          </a:stretch>
        </p:blipFill>
        <p:spPr>
          <a:xfrm>
            <a:off x="4623924" y="2899881"/>
            <a:ext cx="1633862" cy="843056"/>
          </a:xfrm>
          <a:prstGeom prst="rect">
            <a:avLst/>
          </a:prstGeom>
          <a:ln/>
        </p:spPr>
      </p:pic>
      <p:pic>
        <p:nvPicPr>
          <p:cNvPr id="16" name="image10.png"/>
          <p:cNvPicPr/>
          <p:nvPr/>
        </p:nvPicPr>
        <p:blipFill>
          <a:blip r:embed="rId7"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spTree>
    <p:extLst>
      <p:ext uri="{BB962C8B-B14F-4D97-AF65-F5344CB8AC3E}">
        <p14:creationId xmlns:p14="http://schemas.microsoft.com/office/powerpoint/2010/main" val="1299939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 4"/>
          <p:cNvGrpSpPr/>
          <p:nvPr/>
        </p:nvGrpSpPr>
        <p:grpSpPr>
          <a:xfrm>
            <a:off x="83228" y="1491629"/>
            <a:ext cx="1800881" cy="3246677"/>
            <a:chOff x="-37247" y="1309250"/>
            <a:chExt cx="1800881" cy="3246677"/>
          </a:xfrm>
        </p:grpSpPr>
        <p:pic>
          <p:nvPicPr>
            <p:cNvPr id="6" name="Picture 3" descr="C:\Users\ilyas\AppData\Local\Microsoft\Windows\INetCache\IE\W6FKEQTG\magnifier[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7247" y="1309250"/>
              <a:ext cx="1800881" cy="3246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ilyas\AppData\Local\Microsoft\Windows\INetCache\IE\DLFFPA0B\question-683251_64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691684"/>
              <a:ext cx="611673" cy="78766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Dikdörtgen 7"/>
          <p:cNvSpPr/>
          <p:nvPr/>
        </p:nvSpPr>
        <p:spPr>
          <a:xfrm>
            <a:off x="611560" y="339502"/>
            <a:ext cx="649363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sz="3200" b="1" dirty="0">
                <a:solidFill>
                  <a:prstClr val="black"/>
                </a:solidFill>
                <a:latin typeface="Century Schoolbook"/>
              </a:rPr>
              <a:t>Eklenti Çözüm </a:t>
            </a:r>
            <a:r>
              <a:rPr sz="3200" b="1" dirty="0" err="1">
                <a:solidFill>
                  <a:prstClr val="black"/>
                </a:solidFill>
                <a:latin typeface="Century Schoolbook"/>
              </a:rPr>
              <a:t>Klavuzu</a:t>
            </a:r>
            <a:r>
              <a:rPr sz="3200" b="1" dirty="0">
                <a:solidFill>
                  <a:prstClr val="black"/>
                </a:solidFill>
                <a:latin typeface="Century Schoolbook"/>
              </a:rPr>
              <a:t>:</a:t>
            </a:r>
          </a:p>
        </p:txBody>
      </p:sp>
      <p:sp>
        <p:nvSpPr>
          <p:cNvPr id="9" name="Dikdörtgen 8"/>
          <p:cNvSpPr/>
          <p:nvPr/>
        </p:nvSpPr>
        <p:spPr>
          <a:xfrm>
            <a:off x="1494444" y="1347614"/>
            <a:ext cx="6816545" cy="461665"/>
          </a:xfrm>
          <a:prstGeom prst="rect">
            <a:avLst/>
          </a:prstGeom>
        </p:spPr>
        <p:txBody>
          <a:bodyPr wrap="square">
            <a:spAutoFit/>
          </a:bodyPr>
          <a:lstStyle/>
          <a:p>
            <a:pPr lvl="1"/>
            <a:r>
              <a:rPr lang="tr-TR" sz="2400" dirty="0"/>
              <a:t>“Bekleme” blokları ile sıralama kodu oluşturma.</a:t>
            </a:r>
            <a:endParaRPr lang="tr-TR" sz="2400" b="1" dirty="0"/>
          </a:p>
        </p:txBody>
      </p:sp>
      <p:sp>
        <p:nvSpPr>
          <p:cNvPr id="10" name="Dikdörtgen 9"/>
          <p:cNvSpPr/>
          <p:nvPr/>
        </p:nvSpPr>
        <p:spPr>
          <a:xfrm>
            <a:off x="2123728" y="2022538"/>
            <a:ext cx="1795684" cy="369332"/>
          </a:xfrm>
          <a:prstGeom prst="rect">
            <a:avLst/>
          </a:prstGeom>
        </p:spPr>
        <p:txBody>
          <a:bodyPr wrap="none">
            <a:spAutoFit/>
          </a:bodyPr>
          <a:lstStyle/>
          <a:p>
            <a:r>
              <a:rPr lang="tr-TR" dirty="0"/>
              <a:t>Ana Karakter :</a:t>
            </a:r>
          </a:p>
        </p:txBody>
      </p:sp>
      <p:sp>
        <p:nvSpPr>
          <p:cNvPr id="11" name="Dikdörtgen 10"/>
          <p:cNvSpPr/>
          <p:nvPr/>
        </p:nvSpPr>
        <p:spPr>
          <a:xfrm>
            <a:off x="5364088" y="2049110"/>
            <a:ext cx="2042547" cy="369332"/>
          </a:xfrm>
          <a:prstGeom prst="rect">
            <a:avLst/>
          </a:prstGeom>
        </p:spPr>
        <p:txBody>
          <a:bodyPr wrap="none">
            <a:spAutoFit/>
          </a:bodyPr>
          <a:lstStyle/>
          <a:p>
            <a:r>
              <a:rPr lang="tr-TR" dirty="0"/>
              <a:t>İkinci Karakter : </a:t>
            </a:r>
          </a:p>
        </p:txBody>
      </p:sp>
      <p:pic>
        <p:nvPicPr>
          <p:cNvPr id="12" name="Resim 11"/>
          <p:cNvPicPr/>
          <p:nvPr/>
        </p:nvPicPr>
        <p:blipFill>
          <a:blip r:embed="rId4"/>
          <a:stretch>
            <a:fillRect/>
          </a:stretch>
        </p:blipFill>
        <p:spPr>
          <a:xfrm>
            <a:off x="5323778" y="2591252"/>
            <a:ext cx="2688145" cy="2175624"/>
          </a:xfrm>
          <a:prstGeom prst="rect">
            <a:avLst/>
          </a:prstGeom>
        </p:spPr>
      </p:pic>
      <p:pic>
        <p:nvPicPr>
          <p:cNvPr id="13" name="Resim 12"/>
          <p:cNvPicPr/>
          <p:nvPr/>
        </p:nvPicPr>
        <p:blipFill>
          <a:blip r:embed="rId5"/>
          <a:stretch>
            <a:fillRect/>
          </a:stretch>
        </p:blipFill>
        <p:spPr>
          <a:xfrm>
            <a:off x="2123728" y="2644623"/>
            <a:ext cx="2657841" cy="1958149"/>
          </a:xfrm>
          <a:prstGeom prst="rect">
            <a:avLst/>
          </a:prstGeom>
        </p:spPr>
      </p:pic>
      <p:pic>
        <p:nvPicPr>
          <p:cNvPr id="15" name="image10.png"/>
          <p:cNvPicPr/>
          <p:nvPr/>
        </p:nvPicPr>
        <p:blipFill>
          <a:blip r:embed="rId6"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spTree>
    <p:extLst>
      <p:ext uri="{BB962C8B-B14F-4D97-AF65-F5344CB8AC3E}">
        <p14:creationId xmlns:p14="http://schemas.microsoft.com/office/powerpoint/2010/main" val="1918679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347614"/>
            <a:ext cx="4632515" cy="3474387"/>
          </a:xfrm>
          <a:prstGeom prst="rect">
            <a:avLst/>
          </a:prstGeom>
        </p:spPr>
      </p:pic>
      <p:sp>
        <p:nvSpPr>
          <p:cNvPr id="6" name="Dikdörtgen 5"/>
          <p:cNvSpPr/>
          <p:nvPr/>
        </p:nvSpPr>
        <p:spPr>
          <a:xfrm>
            <a:off x="395536" y="225430"/>
            <a:ext cx="4325269"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b="1" dirty="0">
                <a:solidFill>
                  <a:prstClr val="black"/>
                </a:solidFill>
                <a:latin typeface="Century Schoolbook"/>
              </a:rPr>
              <a:t>Sunumu</a:t>
            </a:r>
            <a:r>
              <a:rPr lang="tr-TR" sz="3200" b="1" dirty="0"/>
              <a:t> Kodlama </a:t>
            </a:r>
          </a:p>
        </p:txBody>
      </p:sp>
      <p:pic>
        <p:nvPicPr>
          <p:cNvPr id="8" name="image10.png"/>
          <p:cNvPicPr/>
          <p:nvPr/>
        </p:nvPicPr>
        <p:blipFill>
          <a:blip r:embed="rId3"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spTree>
    <p:extLst>
      <p:ext uri="{BB962C8B-B14F-4D97-AF65-F5344CB8AC3E}">
        <p14:creationId xmlns:p14="http://schemas.microsoft.com/office/powerpoint/2010/main" val="2862386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p:cNvSpPr/>
          <p:nvPr/>
        </p:nvSpPr>
        <p:spPr>
          <a:xfrm>
            <a:off x="467544" y="267494"/>
            <a:ext cx="5616624"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dirty="0"/>
              <a:t>Figüratif dile giriş</a:t>
            </a:r>
            <a:endParaRPr lang="tr-TR" sz="3200" b="1" dirty="0">
              <a:solidFill>
                <a:prstClr val="black"/>
              </a:solidFill>
              <a:latin typeface="Century Schoolbook"/>
            </a:endParaRPr>
          </a:p>
        </p:txBody>
      </p:sp>
      <p:sp>
        <p:nvSpPr>
          <p:cNvPr id="2" name="Dikdörtgen 1"/>
          <p:cNvSpPr/>
          <p:nvPr/>
        </p:nvSpPr>
        <p:spPr>
          <a:xfrm>
            <a:off x="553854" y="1335574"/>
            <a:ext cx="8069633" cy="646331"/>
          </a:xfrm>
          <a:prstGeom prst="rect">
            <a:avLst/>
          </a:prstGeom>
        </p:spPr>
        <p:txBody>
          <a:bodyPr wrap="square">
            <a:spAutoFit/>
          </a:bodyPr>
          <a:lstStyle/>
          <a:p>
            <a:r>
              <a:rPr lang="tr-TR" dirty="0"/>
              <a:t>Figüratif dilin ne anlama geldiğini ve gerçekte ne anlama geldiğini göstermek için söyleme bloklarını kullanın.</a:t>
            </a:r>
          </a:p>
        </p:txBody>
      </p:sp>
      <p:sp>
        <p:nvSpPr>
          <p:cNvPr id="4" name="Dikdörtgen 3"/>
          <p:cNvSpPr/>
          <p:nvPr/>
        </p:nvSpPr>
        <p:spPr>
          <a:xfrm>
            <a:off x="633682" y="2030968"/>
            <a:ext cx="1361655" cy="369332"/>
          </a:xfrm>
          <a:prstGeom prst="rect">
            <a:avLst/>
          </a:prstGeom>
        </p:spPr>
        <p:txBody>
          <a:bodyPr wrap="none">
            <a:spAutoFit/>
          </a:bodyPr>
          <a:lstStyle/>
          <a:p>
            <a:r>
              <a:rPr lang="tr-TR" b="1" dirty="0"/>
              <a:t>Konuşmacı :</a:t>
            </a:r>
            <a:endParaRPr lang="tr-TR" dirty="0"/>
          </a:p>
        </p:txBody>
      </p:sp>
      <p:pic>
        <p:nvPicPr>
          <p:cNvPr id="8" name="image10.png"/>
          <p:cNvPicPr/>
          <p:nvPr/>
        </p:nvPicPr>
        <p:blipFill>
          <a:blip r:embed="rId2"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pic>
        <p:nvPicPr>
          <p:cNvPr id="9" name="Resim 8"/>
          <p:cNvPicPr/>
          <p:nvPr/>
        </p:nvPicPr>
        <p:blipFill>
          <a:blip r:embed="rId3">
            <a:extLst>
              <a:ext uri="{28A0092B-C50C-407E-A947-70E740481C1C}">
                <a14:useLocalDpi xmlns:a14="http://schemas.microsoft.com/office/drawing/2010/main" val="0"/>
              </a:ext>
            </a:extLst>
          </a:blip>
          <a:stretch>
            <a:fillRect/>
          </a:stretch>
        </p:blipFill>
        <p:spPr>
          <a:xfrm>
            <a:off x="633682" y="2571750"/>
            <a:ext cx="1490046" cy="2160240"/>
          </a:xfrm>
          <a:prstGeom prst="rect">
            <a:avLst/>
          </a:prstGeom>
        </p:spPr>
      </p:pic>
      <p:pic>
        <p:nvPicPr>
          <p:cNvPr id="10" name="Resim 9"/>
          <p:cNvPicPr/>
          <p:nvPr/>
        </p:nvPicPr>
        <p:blipFill>
          <a:blip r:embed="rId4"/>
          <a:stretch>
            <a:fillRect/>
          </a:stretch>
        </p:blipFill>
        <p:spPr>
          <a:xfrm>
            <a:off x="3995936" y="2283718"/>
            <a:ext cx="3312368" cy="2448272"/>
          </a:xfrm>
          <a:prstGeom prst="rect">
            <a:avLst/>
          </a:prstGeom>
        </p:spPr>
      </p:pic>
    </p:spTree>
    <p:extLst>
      <p:ext uri="{BB962C8B-B14F-4D97-AF65-F5344CB8AC3E}">
        <p14:creationId xmlns:p14="http://schemas.microsoft.com/office/powerpoint/2010/main" val="786143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293336" y="225430"/>
            <a:ext cx="5405647"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dirty="0"/>
              <a:t>Figüratif Dilini Keşfet</a:t>
            </a:r>
            <a:endParaRPr lang="tr-TR" sz="3200" b="1" dirty="0">
              <a:solidFill>
                <a:prstClr val="black"/>
              </a:solidFill>
              <a:latin typeface="Century Schoolbook"/>
            </a:endParaRPr>
          </a:p>
        </p:txBody>
      </p:sp>
      <p:sp>
        <p:nvSpPr>
          <p:cNvPr id="3" name="Dikdörtgen 2"/>
          <p:cNvSpPr/>
          <p:nvPr/>
        </p:nvSpPr>
        <p:spPr>
          <a:xfrm>
            <a:off x="289288" y="1563638"/>
            <a:ext cx="1114601" cy="369332"/>
          </a:xfrm>
          <a:prstGeom prst="rect">
            <a:avLst/>
          </a:prstGeom>
        </p:spPr>
        <p:txBody>
          <a:bodyPr wrap="none">
            <a:spAutoFit/>
          </a:bodyPr>
          <a:lstStyle/>
          <a:p>
            <a:r>
              <a:rPr lang="tr-TR" b="1" dirty="0"/>
              <a:t>Karakter :</a:t>
            </a:r>
            <a:endParaRPr lang="tr-TR" dirty="0"/>
          </a:p>
        </p:txBody>
      </p:sp>
      <p:pic>
        <p:nvPicPr>
          <p:cNvPr id="7" name="image10.png"/>
          <p:cNvPicPr/>
          <p:nvPr/>
        </p:nvPicPr>
        <p:blipFill>
          <a:blip r:embed="rId2"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pic>
        <p:nvPicPr>
          <p:cNvPr id="9" name="Resim 8"/>
          <p:cNvPicPr/>
          <p:nvPr/>
        </p:nvPicPr>
        <p:blipFill>
          <a:blip r:embed="rId3">
            <a:extLst>
              <a:ext uri="{28A0092B-C50C-407E-A947-70E740481C1C}">
                <a14:useLocalDpi xmlns:a14="http://schemas.microsoft.com/office/drawing/2010/main" val="0"/>
              </a:ext>
            </a:extLst>
          </a:blip>
          <a:stretch>
            <a:fillRect/>
          </a:stretch>
        </p:blipFill>
        <p:spPr>
          <a:xfrm>
            <a:off x="549814" y="2355726"/>
            <a:ext cx="1789938" cy="1512168"/>
          </a:xfrm>
          <a:prstGeom prst="rect">
            <a:avLst/>
          </a:prstGeom>
        </p:spPr>
      </p:pic>
      <p:pic>
        <p:nvPicPr>
          <p:cNvPr id="10" name="Resim 9"/>
          <p:cNvPicPr/>
          <p:nvPr/>
        </p:nvPicPr>
        <p:blipFill>
          <a:blip r:embed="rId4"/>
          <a:stretch>
            <a:fillRect/>
          </a:stretch>
        </p:blipFill>
        <p:spPr>
          <a:xfrm>
            <a:off x="4139952" y="1563639"/>
            <a:ext cx="3528392" cy="1368152"/>
          </a:xfrm>
          <a:prstGeom prst="rect">
            <a:avLst/>
          </a:prstGeom>
        </p:spPr>
      </p:pic>
      <p:pic>
        <p:nvPicPr>
          <p:cNvPr id="12" name="Resim 11"/>
          <p:cNvPicPr/>
          <p:nvPr/>
        </p:nvPicPr>
        <p:blipFill>
          <a:blip r:embed="rId5"/>
          <a:stretch>
            <a:fillRect/>
          </a:stretch>
        </p:blipFill>
        <p:spPr>
          <a:xfrm>
            <a:off x="4140840" y="2931790"/>
            <a:ext cx="3599512" cy="1152128"/>
          </a:xfrm>
          <a:prstGeom prst="rect">
            <a:avLst/>
          </a:prstGeom>
        </p:spPr>
      </p:pic>
    </p:spTree>
    <p:extLst>
      <p:ext uri="{BB962C8B-B14F-4D97-AF65-F5344CB8AC3E}">
        <p14:creationId xmlns:p14="http://schemas.microsoft.com/office/powerpoint/2010/main" val="1949658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395536" y="267493"/>
            <a:ext cx="6628738" cy="58477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dirty="0"/>
              <a:t>Hareket ekle</a:t>
            </a:r>
            <a:endParaRPr lang="tr-TR" sz="3200" b="1" dirty="0">
              <a:solidFill>
                <a:prstClr val="black"/>
              </a:solidFill>
              <a:latin typeface="Century Schoolbook"/>
            </a:endParaRPr>
          </a:p>
        </p:txBody>
      </p:sp>
      <p:sp>
        <p:nvSpPr>
          <p:cNvPr id="2" name="Dikdörtgen 1"/>
          <p:cNvSpPr/>
          <p:nvPr/>
        </p:nvSpPr>
        <p:spPr>
          <a:xfrm>
            <a:off x="179512" y="1419622"/>
            <a:ext cx="8640960" cy="923330"/>
          </a:xfrm>
          <a:prstGeom prst="rect">
            <a:avLst/>
          </a:prstGeom>
        </p:spPr>
        <p:txBody>
          <a:bodyPr wrap="square">
            <a:spAutoFit/>
          </a:bodyPr>
          <a:lstStyle/>
          <a:p>
            <a:r>
              <a:rPr lang="tr-TR" dirty="0"/>
              <a:t>Karakterinizi sahne boyunca hareket ettirmek için hareket kodu bloklarını kullanın ve figüratif dilin ne anlama geldiğini ve figüratif dilin gerçekte ne anlama geldiğini “gösterin”. </a:t>
            </a:r>
          </a:p>
          <a:p>
            <a:endParaRPr lang="tr-TR" dirty="0"/>
          </a:p>
        </p:txBody>
      </p:sp>
      <p:pic>
        <p:nvPicPr>
          <p:cNvPr id="8" name="image10.png"/>
          <p:cNvPicPr/>
          <p:nvPr/>
        </p:nvPicPr>
        <p:blipFill>
          <a:blip r:embed="rId2"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sp>
        <p:nvSpPr>
          <p:cNvPr id="4" name="Dikdörtgen 3"/>
          <p:cNvSpPr/>
          <p:nvPr/>
        </p:nvSpPr>
        <p:spPr>
          <a:xfrm>
            <a:off x="326147" y="2212062"/>
            <a:ext cx="1114601" cy="369332"/>
          </a:xfrm>
          <a:prstGeom prst="rect">
            <a:avLst/>
          </a:prstGeom>
        </p:spPr>
        <p:txBody>
          <a:bodyPr wrap="none">
            <a:spAutoFit/>
          </a:bodyPr>
          <a:lstStyle/>
          <a:p>
            <a:r>
              <a:rPr lang="tr-TR" b="1" dirty="0"/>
              <a:t>Karakter :</a:t>
            </a:r>
            <a:endParaRPr lang="tr-TR" dirty="0"/>
          </a:p>
        </p:txBody>
      </p:sp>
      <p:pic>
        <p:nvPicPr>
          <p:cNvPr id="9" name="Resim 8"/>
          <p:cNvPicPr/>
          <p:nvPr/>
        </p:nvPicPr>
        <p:blipFill>
          <a:blip r:embed="rId3">
            <a:extLst>
              <a:ext uri="{28A0092B-C50C-407E-A947-70E740481C1C}">
                <a14:useLocalDpi xmlns:a14="http://schemas.microsoft.com/office/drawing/2010/main" val="0"/>
              </a:ext>
            </a:extLst>
          </a:blip>
          <a:stretch>
            <a:fillRect/>
          </a:stretch>
        </p:blipFill>
        <p:spPr>
          <a:xfrm>
            <a:off x="580065" y="2970212"/>
            <a:ext cx="1543663" cy="969690"/>
          </a:xfrm>
          <a:prstGeom prst="rect">
            <a:avLst/>
          </a:prstGeom>
        </p:spPr>
      </p:pic>
      <p:pic>
        <p:nvPicPr>
          <p:cNvPr id="10" name="Resim 9"/>
          <p:cNvPicPr/>
          <p:nvPr/>
        </p:nvPicPr>
        <p:blipFill>
          <a:blip r:embed="rId4"/>
          <a:stretch>
            <a:fillRect/>
          </a:stretch>
        </p:blipFill>
        <p:spPr>
          <a:xfrm>
            <a:off x="3522087" y="2133600"/>
            <a:ext cx="2922122" cy="1014214"/>
          </a:xfrm>
          <a:prstGeom prst="rect">
            <a:avLst/>
          </a:prstGeom>
        </p:spPr>
      </p:pic>
      <p:pic>
        <p:nvPicPr>
          <p:cNvPr id="11" name="Resim 10"/>
          <p:cNvPicPr/>
          <p:nvPr/>
        </p:nvPicPr>
        <p:blipFill>
          <a:blip r:embed="rId5"/>
          <a:stretch>
            <a:fillRect/>
          </a:stretch>
        </p:blipFill>
        <p:spPr>
          <a:xfrm>
            <a:off x="3520310" y="3363838"/>
            <a:ext cx="3787993" cy="1080120"/>
          </a:xfrm>
          <a:prstGeom prst="rect">
            <a:avLst/>
          </a:prstGeom>
        </p:spPr>
      </p:pic>
    </p:spTree>
    <p:extLst>
      <p:ext uri="{BB962C8B-B14F-4D97-AF65-F5344CB8AC3E}">
        <p14:creationId xmlns:p14="http://schemas.microsoft.com/office/powerpoint/2010/main" val="402737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36220" y="225430"/>
            <a:ext cx="6568028" cy="584775"/>
          </a:xfrm>
        </p:spPr>
        <p:style>
          <a:lnRef idx="1">
            <a:schemeClr val="accent3"/>
          </a:lnRef>
          <a:fillRef idx="2">
            <a:schemeClr val="accent3"/>
          </a:fillRef>
          <a:effectRef idx="1">
            <a:schemeClr val="accent3"/>
          </a:effectRef>
          <a:fontRef idx="minor">
            <a:schemeClr val="dk1"/>
          </a:fontRef>
        </p:style>
        <p:txBody>
          <a:bodyPr vert="horz" wrap="square" anchor="b">
            <a:spAutoFit/>
          </a:bodyPr>
          <a:lstStyle/>
          <a:p>
            <a:r>
              <a:rPr lang="tr-TR" sz="3200" dirty="0"/>
              <a:t>Bir Nesnenin Görünmesini Sağlayın</a:t>
            </a:r>
            <a:endParaRPr lang="tr-TR" sz="3200" b="1" dirty="0">
              <a:solidFill>
                <a:prstClr val="black"/>
              </a:solidFill>
              <a:latin typeface="Century Schoolbook"/>
            </a:endParaRPr>
          </a:p>
        </p:txBody>
      </p:sp>
      <p:sp>
        <p:nvSpPr>
          <p:cNvPr id="4" name="Dikdörtgen 3"/>
          <p:cNvSpPr/>
          <p:nvPr/>
        </p:nvSpPr>
        <p:spPr>
          <a:xfrm>
            <a:off x="395536" y="1563638"/>
            <a:ext cx="5312223" cy="923330"/>
          </a:xfrm>
          <a:prstGeom prst="rect">
            <a:avLst/>
          </a:prstGeom>
        </p:spPr>
        <p:txBody>
          <a:bodyPr wrap="none">
            <a:spAutoFit/>
          </a:bodyPr>
          <a:lstStyle/>
          <a:p>
            <a:r>
              <a:rPr lang="tr-TR" dirty="0"/>
              <a:t>Figüratif dilinizin ne anlama geldiğini veya gerçekte ne </a:t>
            </a:r>
          </a:p>
          <a:p>
            <a:r>
              <a:rPr lang="tr-TR" dirty="0"/>
              <a:t>anlama geldiğini göstermek için programınıza </a:t>
            </a:r>
          </a:p>
          <a:p>
            <a:r>
              <a:rPr lang="tr-TR" dirty="0"/>
              <a:t>ir nesne ekleyin.</a:t>
            </a:r>
          </a:p>
        </p:txBody>
      </p:sp>
      <p:pic>
        <p:nvPicPr>
          <p:cNvPr id="7" name="image10.png"/>
          <p:cNvPicPr/>
          <p:nvPr/>
        </p:nvPicPr>
        <p:blipFill>
          <a:blip r:embed="rId2"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sp>
        <p:nvSpPr>
          <p:cNvPr id="3" name="Dikdörtgen 2"/>
          <p:cNvSpPr/>
          <p:nvPr/>
        </p:nvSpPr>
        <p:spPr>
          <a:xfrm>
            <a:off x="395536" y="2749312"/>
            <a:ext cx="1302729" cy="369332"/>
          </a:xfrm>
          <a:prstGeom prst="rect">
            <a:avLst/>
          </a:prstGeom>
        </p:spPr>
        <p:txBody>
          <a:bodyPr wrap="none">
            <a:spAutoFit/>
          </a:bodyPr>
          <a:lstStyle/>
          <a:p>
            <a:r>
              <a:rPr lang="tr-TR" dirty="0"/>
              <a:t>Yeni Nesne :</a:t>
            </a:r>
          </a:p>
        </p:txBody>
      </p:sp>
      <p:pic>
        <p:nvPicPr>
          <p:cNvPr id="8" name="Resim 7"/>
          <p:cNvPicPr/>
          <p:nvPr/>
        </p:nvPicPr>
        <p:blipFill>
          <a:blip r:embed="rId3">
            <a:extLst>
              <a:ext uri="{28A0092B-C50C-407E-A947-70E740481C1C}">
                <a14:useLocalDpi xmlns:a14="http://schemas.microsoft.com/office/drawing/2010/main" val="0"/>
              </a:ext>
            </a:extLst>
          </a:blip>
          <a:stretch>
            <a:fillRect/>
          </a:stretch>
        </p:blipFill>
        <p:spPr>
          <a:xfrm>
            <a:off x="506408" y="3147814"/>
            <a:ext cx="1617320" cy="864096"/>
          </a:xfrm>
          <a:prstGeom prst="rect">
            <a:avLst/>
          </a:prstGeom>
        </p:spPr>
      </p:pic>
      <p:pic>
        <p:nvPicPr>
          <p:cNvPr id="9" name="Resim 8"/>
          <p:cNvPicPr/>
          <p:nvPr/>
        </p:nvPicPr>
        <p:blipFill>
          <a:blip r:embed="rId4"/>
          <a:stretch>
            <a:fillRect/>
          </a:stretch>
        </p:blipFill>
        <p:spPr>
          <a:xfrm>
            <a:off x="5868144" y="1419622"/>
            <a:ext cx="2592288" cy="3312368"/>
          </a:xfrm>
          <a:prstGeom prst="rect">
            <a:avLst/>
          </a:prstGeom>
        </p:spPr>
      </p:pic>
    </p:spTree>
    <p:extLst>
      <p:ext uri="{BB962C8B-B14F-4D97-AF65-F5344CB8AC3E}">
        <p14:creationId xmlns:p14="http://schemas.microsoft.com/office/powerpoint/2010/main" val="3943589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5496" y="258783"/>
            <a:ext cx="7631967" cy="584775"/>
          </a:xfrm>
        </p:spPr>
        <p:style>
          <a:lnRef idx="1">
            <a:schemeClr val="accent3"/>
          </a:lnRef>
          <a:fillRef idx="2">
            <a:schemeClr val="accent3"/>
          </a:fillRef>
          <a:effectRef idx="1">
            <a:schemeClr val="accent3"/>
          </a:effectRef>
          <a:fontRef idx="minor">
            <a:schemeClr val="dk1"/>
          </a:fontRef>
        </p:style>
        <p:txBody>
          <a:bodyPr wrap="square">
            <a:spAutoFit/>
          </a:bodyPr>
          <a:lstStyle/>
          <a:p>
            <a:r>
              <a:rPr lang="tr-TR" sz="3200" dirty="0"/>
              <a:t>Arka Plan Ekle</a:t>
            </a:r>
            <a:endParaRPr lang="tr-TR" sz="3200" b="1" dirty="0">
              <a:solidFill>
                <a:prstClr val="black"/>
              </a:solidFill>
              <a:latin typeface="Century Schoolbook"/>
              <a:ea typeface="+mn-ea"/>
              <a:cs typeface="+mn-cs"/>
            </a:endParaRPr>
          </a:p>
        </p:txBody>
      </p:sp>
      <p:sp>
        <p:nvSpPr>
          <p:cNvPr id="5" name="Dikdörtgen 4"/>
          <p:cNvSpPr/>
          <p:nvPr/>
        </p:nvSpPr>
        <p:spPr>
          <a:xfrm>
            <a:off x="179512" y="1491630"/>
            <a:ext cx="4572000" cy="923330"/>
          </a:xfrm>
          <a:prstGeom prst="rect">
            <a:avLst/>
          </a:prstGeom>
        </p:spPr>
        <p:txBody>
          <a:bodyPr>
            <a:spAutoFit/>
          </a:bodyPr>
          <a:lstStyle/>
          <a:p>
            <a:r>
              <a:rPr lang="tr-TR" dirty="0"/>
              <a:t>Figüratif dilin ne anlama geldiğini ve gerçekte ne anlama geldiğini göstermeye yardımcı olmak için bir fon ekleyin.</a:t>
            </a:r>
          </a:p>
        </p:txBody>
      </p:sp>
      <p:pic>
        <p:nvPicPr>
          <p:cNvPr id="7" name="image10.png"/>
          <p:cNvPicPr/>
          <p:nvPr/>
        </p:nvPicPr>
        <p:blipFill>
          <a:blip r:embed="rId3"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pic>
        <p:nvPicPr>
          <p:cNvPr id="8" name="Resim 7"/>
          <p:cNvPicPr/>
          <p:nvPr/>
        </p:nvPicPr>
        <p:blipFill>
          <a:blip r:embed="rId4"/>
          <a:stretch>
            <a:fillRect/>
          </a:stretch>
        </p:blipFill>
        <p:spPr>
          <a:xfrm>
            <a:off x="6516216" y="1517660"/>
            <a:ext cx="2448272" cy="3312368"/>
          </a:xfrm>
          <a:prstGeom prst="rect">
            <a:avLst/>
          </a:prstGeom>
        </p:spPr>
      </p:pic>
      <p:sp>
        <p:nvSpPr>
          <p:cNvPr id="3" name="Dikdörtgen 2"/>
          <p:cNvSpPr/>
          <p:nvPr/>
        </p:nvSpPr>
        <p:spPr>
          <a:xfrm>
            <a:off x="237172" y="2622510"/>
            <a:ext cx="4572000" cy="923330"/>
          </a:xfrm>
          <a:prstGeom prst="rect">
            <a:avLst/>
          </a:prstGeom>
        </p:spPr>
        <p:txBody>
          <a:bodyPr>
            <a:spAutoFit/>
          </a:bodyPr>
          <a:lstStyle/>
          <a:p>
            <a:r>
              <a:rPr lang="tr-TR" dirty="0"/>
              <a:t>Arka  plan eklenirken,  </a:t>
            </a:r>
            <a:r>
              <a:rPr lang="tr-TR" dirty="0" err="1"/>
              <a:t>scratch</a:t>
            </a:r>
            <a:r>
              <a:rPr lang="tr-TR" dirty="0"/>
              <a:t> ‘ta “sahne” yazan bölüme tıklanacak ve bloklar oraya eklenecektir.</a:t>
            </a:r>
          </a:p>
        </p:txBody>
      </p:sp>
      <p:pic>
        <p:nvPicPr>
          <p:cNvPr id="11" name="Resim 10"/>
          <p:cNvPicPr/>
          <p:nvPr/>
        </p:nvPicPr>
        <p:blipFill>
          <a:blip r:embed="rId5"/>
          <a:stretch>
            <a:fillRect/>
          </a:stretch>
        </p:blipFill>
        <p:spPr>
          <a:xfrm>
            <a:off x="5148064" y="1572007"/>
            <a:ext cx="936104" cy="3024336"/>
          </a:xfrm>
          <a:prstGeom prst="rect">
            <a:avLst/>
          </a:prstGeom>
        </p:spPr>
      </p:pic>
    </p:spTree>
    <p:extLst>
      <p:ext uri="{BB962C8B-B14F-4D97-AF65-F5344CB8AC3E}">
        <p14:creationId xmlns:p14="http://schemas.microsoft.com/office/powerpoint/2010/main" val="386863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05"/>
        <p:cNvGrpSpPr/>
        <p:nvPr/>
      </p:nvGrpSpPr>
      <p:grpSpPr>
        <a:xfrm>
          <a:off x="0" y="0"/>
          <a:ext cx="0" cy="0"/>
          <a:chOff x="0" y="0"/>
          <a:chExt cx="0" cy="0"/>
        </a:xfrm>
      </p:grpSpPr>
      <p:sp>
        <p:nvSpPr>
          <p:cNvPr id="4707" name="Google Shape;4707;p4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tr-TR" sz="1800" b="1" dirty="0">
                <a:solidFill>
                  <a:srgbClr val="434343"/>
                </a:solidFill>
                <a:latin typeface="Montserrat"/>
                <a:ea typeface="Montserrat"/>
                <a:cs typeface="Montserrat"/>
                <a:sym typeface="Montserrat"/>
              </a:rPr>
              <a:t>Bilgisayar Bilimi </a:t>
            </a:r>
            <a:r>
              <a:rPr lang="tr-TR" sz="1800" b="1" dirty="0" err="1">
                <a:solidFill>
                  <a:srgbClr val="434343"/>
                </a:solidFill>
                <a:latin typeface="Montserrat"/>
                <a:ea typeface="Montserrat"/>
                <a:cs typeface="Montserrat"/>
                <a:sym typeface="Montserrat"/>
              </a:rPr>
              <a:t>Scratch</a:t>
            </a:r>
            <a:r>
              <a:rPr lang="tr-TR" sz="1800" b="1" dirty="0">
                <a:solidFill>
                  <a:srgbClr val="434343"/>
                </a:solidFill>
                <a:latin typeface="Montserrat"/>
                <a:ea typeface="Montserrat"/>
                <a:cs typeface="Montserrat"/>
                <a:sym typeface="Montserrat"/>
              </a:rPr>
              <a:t> Kodlama</a:t>
            </a:r>
          </a:p>
        </p:txBody>
      </p:sp>
      <p:sp>
        <p:nvSpPr>
          <p:cNvPr id="2" name="Metin kutusu 1"/>
          <p:cNvSpPr txBox="1"/>
          <p:nvPr/>
        </p:nvSpPr>
        <p:spPr>
          <a:xfrm>
            <a:off x="3662503" y="1563638"/>
            <a:ext cx="1571264" cy="461665"/>
          </a:xfrm>
          <a:prstGeom prst="rect">
            <a:avLst/>
          </a:prstGeom>
          <a:noFill/>
        </p:spPr>
        <p:txBody>
          <a:bodyPr wrap="none" rtlCol="0">
            <a:spAutoFit/>
          </a:bodyPr>
          <a:lstStyle/>
          <a:p>
            <a:r>
              <a:rPr lang="tr-TR" sz="2400" b="1" dirty="0"/>
              <a:t>LYS-2020</a:t>
            </a:r>
          </a:p>
        </p:txBody>
      </p:sp>
      <p:pic>
        <p:nvPicPr>
          <p:cNvPr id="18" name="image3.png"/>
          <p:cNvPicPr/>
          <p:nvPr/>
        </p:nvPicPr>
        <p:blipFill>
          <a:blip r:embed="rId3"/>
          <a:srcRect/>
          <a:stretch>
            <a:fillRect/>
          </a:stretch>
        </p:blipFill>
        <p:spPr>
          <a:xfrm>
            <a:off x="3858369" y="318237"/>
            <a:ext cx="1347470" cy="817245"/>
          </a:xfrm>
          <a:prstGeom prst="rect">
            <a:avLst/>
          </a:prstGeom>
          <a:ln/>
        </p:spPr>
      </p:pic>
      <p:grpSp>
        <p:nvGrpSpPr>
          <p:cNvPr id="3" name="Grup 2"/>
          <p:cNvGrpSpPr/>
          <p:nvPr/>
        </p:nvGrpSpPr>
        <p:grpSpPr>
          <a:xfrm>
            <a:off x="2195736" y="2787774"/>
            <a:ext cx="4680520" cy="1512168"/>
            <a:chOff x="2195736" y="2643758"/>
            <a:chExt cx="4680520" cy="1512168"/>
          </a:xfrm>
        </p:grpSpPr>
        <p:grpSp>
          <p:nvGrpSpPr>
            <p:cNvPr id="19" name="Grup 18"/>
            <p:cNvGrpSpPr/>
            <p:nvPr/>
          </p:nvGrpSpPr>
          <p:grpSpPr>
            <a:xfrm>
              <a:off x="2195736" y="2643758"/>
              <a:ext cx="4680520" cy="1512168"/>
              <a:chOff x="152400" y="152400"/>
              <a:chExt cx="2813797" cy="1068904"/>
            </a:xfrm>
          </p:grpSpPr>
          <p:pic>
            <p:nvPicPr>
              <p:cNvPr id="20" name="Shape 4"/>
              <p:cNvPicPr preferRelativeResize="0"/>
              <p:nvPr/>
            </p:nvPicPr>
            <p:blipFill>
              <a:blip r:embed="rId4">
                <a:alphaModFix/>
              </a:blip>
              <a:stretch>
                <a:fillRect/>
              </a:stretch>
            </p:blipFill>
            <p:spPr>
              <a:xfrm>
                <a:off x="152400" y="152400"/>
                <a:ext cx="2571750" cy="981075"/>
              </a:xfrm>
              <a:prstGeom prst="rect">
                <a:avLst/>
              </a:prstGeom>
              <a:noFill/>
              <a:ln>
                <a:noFill/>
              </a:ln>
            </p:spPr>
          </p:pic>
          <p:sp>
            <p:nvSpPr>
              <p:cNvPr id="21" name="Metin Kutusu 29"/>
              <p:cNvSpPr txBox="1"/>
              <p:nvPr/>
            </p:nvSpPr>
            <p:spPr>
              <a:xfrm>
                <a:off x="1229450" y="221250"/>
                <a:ext cx="1736747" cy="1000054"/>
              </a:xfrm>
              <a:prstGeom prst="rect">
                <a:avLst/>
              </a:prstGeom>
              <a:noFill/>
              <a:ln>
                <a:noFill/>
              </a:ln>
            </p:spPr>
            <p:txBody>
              <a:bodyPr spcFirstLastPara="1" wrap="square" lIns="91425" tIns="91425" rIns="91425" bIns="91425" anchor="t" anchorCtr="0">
                <a:noAutofit/>
              </a:bodyPr>
              <a:lstStyle/>
              <a:p>
                <a:pPr algn="ctr">
                  <a:lnSpc>
                    <a:spcPct val="115000"/>
                  </a:lnSpc>
                  <a:spcAft>
                    <a:spcPts val="0"/>
                  </a:spcAft>
                </a:pPr>
                <a:r>
                  <a:rPr lang="tr-TR" sz="1200" dirty="0">
                    <a:solidFill>
                      <a:srgbClr val="000000"/>
                    </a:solidFill>
                    <a:effectLst/>
                    <a:highlight>
                      <a:srgbClr val="FFFFFF"/>
                    </a:highlight>
                    <a:latin typeface="Google Sans Medium"/>
                    <a:ea typeface="Google Sans Medium"/>
                    <a:cs typeface="Google Sans Medium"/>
                  </a:rPr>
                  <a:t> </a:t>
                </a:r>
                <a:endParaRPr lang="tr-TR" sz="1200" dirty="0">
                  <a:effectLst/>
                  <a:highlight>
                    <a:srgbClr val="FFFFFF"/>
                  </a:highlight>
                  <a:latin typeface="Times New Roman"/>
                  <a:ea typeface="Times New Roman"/>
                </a:endParaRPr>
              </a:p>
              <a:p>
                <a:pPr algn="ctr">
                  <a:lnSpc>
                    <a:spcPct val="115000"/>
                  </a:lnSpc>
                  <a:spcAft>
                    <a:spcPts val="0"/>
                  </a:spcAft>
                </a:pPr>
                <a:r>
                  <a:rPr lang="tr-TR" sz="1200" dirty="0">
                    <a:solidFill>
                      <a:srgbClr val="000000"/>
                    </a:solidFill>
                    <a:effectLst/>
                    <a:highlight>
                      <a:srgbClr val="FFFFFF"/>
                    </a:highlight>
                    <a:latin typeface="Google Sans Medium"/>
                    <a:ea typeface="Google Sans Medium"/>
                    <a:cs typeface="Google Sans Medium"/>
                  </a:rPr>
                  <a:t> </a:t>
                </a:r>
                <a:endParaRPr lang="tr-TR" sz="1200" dirty="0">
                  <a:effectLst/>
                  <a:highlight>
                    <a:srgbClr val="FFFFFF"/>
                  </a:highlight>
                  <a:latin typeface="Times New Roman"/>
                  <a:ea typeface="Times New Roman"/>
                </a:endParaRPr>
              </a:p>
            </p:txBody>
          </p:sp>
        </p:grpSp>
        <p:pic>
          <p:nvPicPr>
            <p:cNvPr id="22" name="image7.png"/>
            <p:cNvPicPr/>
            <p:nvPr/>
          </p:nvPicPr>
          <p:blipFill>
            <a:blip r:embed="rId5"/>
            <a:srcRect l="-2432" t="-8823" r="-1979" b="-8823"/>
            <a:stretch>
              <a:fillRect/>
            </a:stretch>
          </p:blipFill>
          <p:spPr>
            <a:xfrm>
              <a:off x="4219354" y="2882296"/>
              <a:ext cx="2028825" cy="190500"/>
            </a:xfrm>
            <a:prstGeom prst="rect">
              <a:avLst/>
            </a:prstGeom>
            <a:ln/>
          </p:spPr>
        </p:pic>
      </p:grpSp>
      <p:sp>
        <p:nvSpPr>
          <p:cNvPr id="4" name="Dikdörtgen 3"/>
          <p:cNvSpPr/>
          <p:nvPr/>
        </p:nvSpPr>
        <p:spPr>
          <a:xfrm>
            <a:off x="2619566" y="4296029"/>
            <a:ext cx="3825086" cy="523220"/>
          </a:xfrm>
          <a:prstGeom prst="rect">
            <a:avLst/>
          </a:prstGeom>
        </p:spPr>
        <p:txBody>
          <a:bodyPr wrap="none">
            <a:spAutoFit/>
          </a:bodyPr>
          <a:lstStyle/>
          <a:p>
            <a:pPr lvl="0" algn="ctr"/>
            <a:r>
              <a:rPr lang="tr-TR" b="1" dirty="0">
                <a:solidFill>
                  <a:srgbClr val="434343"/>
                </a:solidFill>
                <a:latin typeface="Montserrat"/>
                <a:ea typeface="Montserrat"/>
                <a:cs typeface="Montserrat"/>
                <a:sym typeface="Montserrat"/>
              </a:rPr>
              <a:t>Açık Kaynak – Açık Geliştirilebilir Müfredat</a:t>
            </a:r>
          </a:p>
          <a:p>
            <a:pPr lvl="0" algn="ctr"/>
            <a:r>
              <a:rPr lang="tr-TR" b="1" dirty="0">
                <a:solidFill>
                  <a:srgbClr val="434343"/>
                </a:solidFill>
                <a:latin typeface="Montserrat"/>
                <a:ea typeface="Montserrat"/>
                <a:cs typeface="Montserrat"/>
                <a:sym typeface="Montserrat"/>
              </a:rPr>
              <a:t>Open Source - </a:t>
            </a:r>
            <a:r>
              <a:rPr lang="tr-TR" b="1" dirty="0" err="1">
                <a:solidFill>
                  <a:srgbClr val="434343"/>
                </a:solidFill>
                <a:latin typeface="Montserrat"/>
                <a:ea typeface="Montserrat"/>
                <a:cs typeface="Montserrat"/>
                <a:sym typeface="Montserrat"/>
              </a:rPr>
              <a:t>Free</a:t>
            </a:r>
            <a:r>
              <a:rPr lang="tr-TR" b="1" dirty="0">
                <a:solidFill>
                  <a:srgbClr val="434343"/>
                </a:solidFill>
                <a:latin typeface="Montserrat"/>
                <a:ea typeface="Montserrat"/>
                <a:cs typeface="Montserrat"/>
                <a:sym typeface="Montserrat"/>
              </a:rPr>
              <a:t> </a:t>
            </a:r>
            <a:r>
              <a:rPr lang="tr-TR" b="1" dirty="0" err="1">
                <a:solidFill>
                  <a:srgbClr val="434343"/>
                </a:solidFill>
                <a:latin typeface="Montserrat"/>
                <a:ea typeface="Montserrat"/>
                <a:cs typeface="Montserrat"/>
                <a:sym typeface="Montserrat"/>
              </a:rPr>
              <a:t>Circulium</a:t>
            </a:r>
            <a:r>
              <a:rPr lang="tr-TR" b="1" dirty="0">
                <a:solidFill>
                  <a:srgbClr val="434343"/>
                </a:solidFill>
                <a:latin typeface="Montserrat"/>
                <a:ea typeface="Montserrat"/>
                <a:cs typeface="Montserrat"/>
                <a:sym typeface="Montserrat"/>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matri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26704" y="356207"/>
            <a:ext cx="5323839" cy="4663815"/>
          </a:xfrm>
          <a:prstGeom prst="rect">
            <a:avLst/>
          </a:prstGeom>
        </p:spPr>
      </p:pic>
      <p:sp>
        <p:nvSpPr>
          <p:cNvPr id="2" name="Rectangle 1"/>
          <p:cNvSpPr>
            <a:spLocks noChangeArrowheads="1"/>
          </p:cNvSpPr>
          <p:nvPr/>
        </p:nvSpPr>
        <p:spPr bwMode="auto">
          <a:xfrm>
            <a:off x="0" y="0"/>
            <a:ext cx="9144000" cy="5143500"/>
          </a:xfrm>
          <a:prstGeom prst="rect">
            <a:avLst/>
          </a:prstGeom>
          <a:noFill/>
          <a:ln w="76200" cap="flat" cmpd="sng" algn="ctr">
            <a:solidFill>
              <a:schemeClr val="accent4">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tr-TR"/>
          </a:p>
        </p:txBody>
      </p:sp>
      <p:sp>
        <p:nvSpPr>
          <p:cNvPr id="4" name="Straight Connector 3"/>
          <p:cNvSpPr>
            <a:spLocks noChangeShapeType="1"/>
          </p:cNvSpPr>
          <p:nvPr/>
        </p:nvSpPr>
        <p:spPr bwMode="auto">
          <a:xfrm>
            <a:off x="1143000" y="0"/>
            <a:ext cx="0" cy="5143500"/>
          </a:xfrm>
          <a:prstGeom prst="line">
            <a:avLst/>
          </a:prstGeom>
          <a:noFill/>
          <a:ln w="12700" cap="flat" cmpd="sng" algn="ctr">
            <a:solidFill>
              <a:schemeClr val="accent1"/>
            </a:solidFill>
            <a:prstDash val="dash"/>
            <a:round/>
            <a:headEnd type="none" w="med" len="med"/>
            <a:tailEnd type="none" w="med" len="med"/>
          </a:ln>
          <a:effectLst/>
        </p:spPr>
        <p:txBody>
          <a:bodyPr vert="horz" wrap="square" lIns="91440" tIns="45720" rIns="91440" bIns="45720" anchor="t" compatLnSpc="1"/>
          <a:lstStyle/>
          <a:p>
            <a:endParaRPr lang="tr-TR"/>
          </a:p>
        </p:txBody>
      </p:sp>
      <p:sp>
        <p:nvSpPr>
          <p:cNvPr id="5" name="Straight Connector 4"/>
          <p:cNvSpPr>
            <a:spLocks noChangeShapeType="1"/>
          </p:cNvSpPr>
          <p:nvPr/>
        </p:nvSpPr>
        <p:spPr bwMode="auto">
          <a:xfrm>
            <a:off x="8001000" y="0"/>
            <a:ext cx="0" cy="5143500"/>
          </a:xfrm>
          <a:prstGeom prst="line">
            <a:avLst/>
          </a:prstGeom>
          <a:noFill/>
          <a:ln w="12700" cap="flat" cmpd="sng" algn="ctr">
            <a:solidFill>
              <a:srgbClr val="0000FF"/>
            </a:solidFill>
            <a:prstDash val="dash"/>
            <a:round/>
            <a:headEnd type="none" w="med" len="med"/>
            <a:tailEnd type="none" w="med" len="med"/>
          </a:ln>
          <a:effectLst/>
        </p:spPr>
        <p:txBody>
          <a:bodyPr vert="horz" wrap="square" lIns="91440" tIns="45720" rIns="91440" bIns="45720" anchor="t" compatLnSpc="1"/>
          <a:lstStyle/>
          <a:p>
            <a:endParaRPr lang="tr-TR"/>
          </a:p>
        </p:txBody>
      </p:sp>
      <p:sp>
        <p:nvSpPr>
          <p:cNvPr id="6" name="Straight Connector 5"/>
          <p:cNvSpPr>
            <a:spLocks noChangeShapeType="1"/>
          </p:cNvSpPr>
          <p:nvPr/>
        </p:nvSpPr>
        <p:spPr bwMode="auto">
          <a:xfrm>
            <a:off x="0" y="4780298"/>
            <a:ext cx="9144000" cy="0"/>
          </a:xfrm>
          <a:prstGeom prst="line">
            <a:avLst/>
          </a:prstGeom>
          <a:noFill/>
          <a:ln w="28575" cap="flat" cmpd="sng" algn="ctr">
            <a:solidFill>
              <a:schemeClr val="accent4">
                <a:shade val="75000"/>
              </a:schemeClr>
            </a:solidFill>
            <a:prstDash val="solid"/>
            <a:round/>
            <a:headEnd type="triangle" w="med" len="med"/>
            <a:tailEnd type="triangle" w="med" len="med"/>
          </a:ln>
          <a:effectLst/>
        </p:spPr>
        <p:txBody>
          <a:bodyPr vert="horz" wrap="square" lIns="91440" tIns="45720" rIns="91440" bIns="45720" anchor="t" compatLnSpc="1"/>
          <a:lstStyle/>
          <a:p>
            <a:endParaRPr lang="tr-TR"/>
          </a:p>
        </p:txBody>
      </p:sp>
      <p:sp>
        <p:nvSpPr>
          <p:cNvPr id="7" name="Oval 6"/>
          <p:cNvSpPr>
            <a:spLocks noChangeArrowheads="1"/>
          </p:cNvSpPr>
          <p:nvPr/>
        </p:nvSpPr>
        <p:spPr bwMode="auto">
          <a:xfrm>
            <a:off x="3276600" y="1352550"/>
            <a:ext cx="2590800" cy="2588406"/>
          </a:xfrm>
          <a:prstGeom prst="ellipse">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anchor="ctr" compatLnSpc="1">
            <a:noAutofit/>
          </a:bodyPr>
          <a:lstStyle/>
          <a:p>
            <a:pPr algn="ctr" fontAlgn="base">
              <a:spcBef>
                <a:spcPct val="0"/>
              </a:spcBef>
              <a:spcAft>
                <a:spcPct val="0"/>
              </a:spcAft>
            </a:pPr>
            <a:endParaRPr lang="tr-TR" sz="4000" dirty="0"/>
          </a:p>
        </p:txBody>
      </p:sp>
      <p:sp>
        <p:nvSpPr>
          <p:cNvPr id="27" name="Rectangle 26"/>
          <p:cNvSpPr>
            <a:spLocks noChangeArrowheads="1"/>
          </p:cNvSpPr>
          <p:nvPr/>
        </p:nvSpPr>
        <p:spPr bwMode="auto">
          <a:xfrm>
            <a:off x="381000" y="4780299"/>
            <a:ext cx="533400" cy="244249"/>
          </a:xfrm>
          <a:prstGeom prst="rect">
            <a:avLst/>
          </a:prstGeom>
          <a:noFill/>
          <a:ln w="9525" cap="flat" cmpd="sng" algn="ctr">
            <a:noFill/>
            <a:prstDash val="solid"/>
            <a:miter lim="800000"/>
            <a:headEnd type="none" w="med" len="med"/>
            <a:tailEnd type="none" w="med" len="med"/>
          </a:ln>
          <a:effectLst/>
        </p:spPr>
        <p:txBody>
          <a:bodyPr vert="horz" wrap="square" lIns="45720" tIns="45720" rIns="45720" bIns="45720" anchor="t" compatLnSpc="1">
            <a:spAutoFit/>
          </a:bodyPr>
          <a:lstStyle/>
          <a:p>
            <a:pPr algn="l" fontAlgn="base">
              <a:spcBef>
                <a:spcPct val="0"/>
              </a:spcBef>
              <a:spcAft>
                <a:spcPct val="0"/>
              </a:spcAft>
            </a:pPr>
            <a:r>
              <a:rPr lang="tr-TR" sz="1000" b="1" dirty="0">
                <a:solidFill>
                  <a:schemeClr val="accent1"/>
                </a:solidFill>
                <a:latin typeface="Arial"/>
              </a:rPr>
              <a:t>16x9</a:t>
            </a:r>
            <a:endParaRPr lang="tr-TR" sz="1000" dirty="0">
              <a:solidFill>
                <a:schemeClr val="accent1"/>
              </a:solidFill>
              <a:latin typeface="Arial"/>
            </a:endParaRPr>
          </a:p>
        </p:txBody>
      </p:sp>
      <p:sp>
        <p:nvSpPr>
          <p:cNvPr id="28" name="Straight Connector 27"/>
          <p:cNvSpPr>
            <a:spLocks noChangeShapeType="1"/>
          </p:cNvSpPr>
          <p:nvPr/>
        </p:nvSpPr>
        <p:spPr bwMode="auto">
          <a:xfrm>
            <a:off x="1143000" y="4399651"/>
            <a:ext cx="6858000" cy="0"/>
          </a:xfrm>
          <a:prstGeom prst="line">
            <a:avLst/>
          </a:prstGeom>
          <a:noFill/>
          <a:ln w="28575" cap="flat" cmpd="sng" algn="ctr">
            <a:solidFill>
              <a:schemeClr val="accent4">
                <a:shade val="75000"/>
              </a:schemeClr>
            </a:solidFill>
            <a:prstDash val="solid"/>
            <a:round/>
            <a:headEnd type="triangle" w="med" len="med"/>
            <a:tailEnd type="triangle" w="med" len="med"/>
          </a:ln>
          <a:effectLst/>
        </p:spPr>
        <p:txBody>
          <a:bodyPr vert="horz" wrap="square" lIns="91440" tIns="45720" rIns="91440" bIns="45720" anchor="t" compatLnSpc="1"/>
          <a:lstStyle/>
          <a:p>
            <a:endParaRPr lang="tr-TR"/>
          </a:p>
        </p:txBody>
      </p:sp>
      <p:sp>
        <p:nvSpPr>
          <p:cNvPr id="29" name="Rectangle 28"/>
          <p:cNvSpPr>
            <a:spLocks noChangeArrowheads="1"/>
          </p:cNvSpPr>
          <p:nvPr/>
        </p:nvSpPr>
        <p:spPr bwMode="auto">
          <a:xfrm>
            <a:off x="539552" y="4257986"/>
            <a:ext cx="533400" cy="244249"/>
          </a:xfrm>
          <a:prstGeom prst="rect">
            <a:avLst/>
          </a:prstGeom>
          <a:noFill/>
          <a:ln w="9525" cap="flat" cmpd="sng" algn="ctr">
            <a:noFill/>
            <a:prstDash val="solid"/>
            <a:miter lim="800000"/>
            <a:headEnd type="none" w="med" len="med"/>
            <a:tailEnd type="none" w="med" len="med"/>
          </a:ln>
          <a:effectLst/>
        </p:spPr>
        <p:txBody>
          <a:bodyPr vert="horz" wrap="square" lIns="45720" tIns="45720" rIns="45720" bIns="45720" anchor="t" compatLnSpc="1">
            <a:spAutoFit/>
          </a:bodyPr>
          <a:lstStyle/>
          <a:p>
            <a:pPr algn="l" fontAlgn="base">
              <a:spcBef>
                <a:spcPct val="0"/>
              </a:spcBef>
              <a:spcAft>
                <a:spcPct val="0"/>
              </a:spcAft>
            </a:pPr>
            <a:r>
              <a:rPr lang="tr-TR" sz="1000" b="1" dirty="0">
                <a:solidFill>
                  <a:schemeClr val="accent1"/>
                </a:solidFill>
                <a:latin typeface="Arial"/>
              </a:rPr>
              <a:t>4x3</a:t>
            </a:r>
            <a:endParaRPr lang="tr-TR" sz="1000" dirty="0">
              <a:solidFill>
                <a:schemeClr val="accent1"/>
              </a:solidFill>
              <a:latin typeface="Arial"/>
            </a:endParaRPr>
          </a:p>
        </p:txBody>
      </p:sp>
      <p:pic>
        <p:nvPicPr>
          <p:cNvPr id="10" name="end_black_fon.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563889" y="1829528"/>
            <a:ext cx="2082312" cy="153431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1" fill="hold"/>
                                        <p:tgtEl>
                                          <p:spTgt spid="9"/>
                                        </p:tgtEl>
                                      </p:cBhvr>
                                    </p:cmd>
                                  </p:childTnLst>
                                </p:cTn>
                              </p:par>
                            </p:childTnLst>
                          </p:cTn>
                        </p:par>
                        <p:par>
                          <p:cTn id="7" fill="hold">
                            <p:stCondLst>
                              <p:cond delay="10501"/>
                            </p:stCondLst>
                            <p:childTnLst>
                              <p:par>
                                <p:cTn id="8" presetID="1" presetClass="mediacall" presetSubtype="0" fill="hold" nodeType="afterEffect">
                                  <p:stCondLst>
                                    <p:cond delay="0"/>
                                  </p:stCondLst>
                                  <p:childTnLst>
                                    <p:cmd type="call" cmd="playFrom(0.0)">
                                      <p:cBhvr>
                                        <p:cTn id="9" dur="7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p:cTn id="16" repeatCount="indefinite" fill="hold" display="0">
                  <p:stCondLst>
                    <p:cond delay="indefinite"/>
                  </p:stCondLst>
                </p:cTn>
                <p:tgtEl>
                  <p:spTgt spid="10"/>
                </p:tgtEl>
              </p:cMediaNode>
            </p:video>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Dikdörtgen 1"/>
          <p:cNvSpPr/>
          <p:nvPr/>
        </p:nvSpPr>
        <p:spPr>
          <a:xfrm>
            <a:off x="1544970" y="4083918"/>
            <a:ext cx="7704856" cy="1015663"/>
          </a:xfrm>
          <a:prstGeom prst="rect">
            <a:avLst/>
          </a:prstGeom>
        </p:spPr>
        <p:txBody>
          <a:bodyPr wrap="square">
            <a:spAutoFit/>
          </a:bodyPr>
          <a:lstStyle/>
          <a:p>
            <a:r>
              <a:rPr lang="tr-TR" sz="2000" dirty="0"/>
              <a:t>Bu ders planı, sembolik dili kodlama yoluyla eğlenceli, görsel ve ilgi çekici bir şekilde öğrenmenize yardımcı olmak için tasarlanmıştır.</a:t>
            </a:r>
          </a:p>
          <a:p>
            <a:endParaRPr lang="tr-TR" sz="2000" dirty="0"/>
          </a:p>
        </p:txBody>
      </p:sp>
      <p:sp>
        <p:nvSpPr>
          <p:cNvPr id="8" name="Rectangle 3"/>
          <p:cNvSpPr txBox="1">
            <a:spLocks/>
          </p:cNvSpPr>
          <p:nvPr/>
        </p:nvSpPr>
        <p:spPr>
          <a:xfrm rot="16832761">
            <a:off x="34658" y="1418868"/>
            <a:ext cx="1257346" cy="457200"/>
          </a:xfrm>
          <a:prstGeom prst="rect">
            <a:avLst/>
          </a:prstGeom>
        </p:spPr>
        <p:txBody>
          <a:bodyPr vert="horz" anchor="ctr">
            <a:normAutofit fontScale="90000" lnSpcReduction="10000"/>
          </a:bodyPr>
          <a:lstStyle>
            <a:lvl1pPr algn="l" rtl="0" eaLnBrk="1" latinLnBrk="0" hangingPunct="1">
              <a:spcBef>
                <a:spcPct val="0"/>
              </a:spcBef>
              <a:buNone/>
              <a:defRPr kumimoji="0" lang="tr-TR" sz="2800" b="0" kern="1200">
                <a:solidFill>
                  <a:srgbClr val="FFFFFF"/>
                </a:solidFill>
                <a:latin typeface="+mj-lt"/>
                <a:ea typeface="+mj-ea"/>
                <a:cs typeface="+mj-cs"/>
              </a:defRPr>
            </a:lvl1pPr>
            <a:extLst/>
          </a:lstStyle>
          <a:p>
            <a:r>
              <a:rPr lang="tr-TR" b="1" dirty="0"/>
              <a:t>Giriş</a:t>
            </a:r>
          </a:p>
        </p:txBody>
      </p:sp>
      <p:sp>
        <p:nvSpPr>
          <p:cNvPr id="9" name="Rectangle 3"/>
          <p:cNvSpPr txBox="1">
            <a:spLocks/>
          </p:cNvSpPr>
          <p:nvPr/>
        </p:nvSpPr>
        <p:spPr>
          <a:xfrm>
            <a:off x="1599640" y="3539876"/>
            <a:ext cx="7364848" cy="457200"/>
          </a:xfrm>
          <a:prstGeom prst="rect">
            <a:avLst/>
          </a:prstGeom>
        </p:spPr>
        <p:txBody>
          <a:bodyPr vert="horz" anchor="ctr">
            <a:normAutofit fontScale="90000" lnSpcReduction="10000"/>
          </a:bodyPr>
          <a:lstStyle>
            <a:lvl1pPr algn="l" rtl="0" eaLnBrk="1" latinLnBrk="0" hangingPunct="1">
              <a:spcBef>
                <a:spcPct val="0"/>
              </a:spcBef>
              <a:buNone/>
              <a:defRPr kumimoji="0" lang="tr-TR" sz="2800" b="0" kern="1200">
                <a:solidFill>
                  <a:srgbClr val="FFFFFF"/>
                </a:solidFill>
                <a:latin typeface="+mj-lt"/>
                <a:ea typeface="+mj-ea"/>
                <a:cs typeface="+mj-cs"/>
              </a:defRPr>
            </a:lvl1pPr>
            <a:extLst/>
          </a:lstStyle>
          <a:p>
            <a:r>
              <a:rPr lang="tr-TR" b="1" dirty="0">
                <a:solidFill>
                  <a:schemeClr val="tx1"/>
                </a:solidFill>
                <a:latin typeface="Century Schoolbook"/>
              </a:rPr>
              <a:t>Bu etkinlikte ;</a:t>
            </a:r>
          </a:p>
        </p:txBody>
      </p:sp>
      <p:pic>
        <p:nvPicPr>
          <p:cNvPr id="7" name="image10.png"/>
          <p:cNvPicPr/>
          <p:nvPr/>
        </p:nvPicPr>
        <p:blipFill>
          <a:blip r:embed="rId3" cstate="print">
            <a:extLst>
              <a:ext uri="{28A0092B-C50C-407E-A947-70E740481C1C}">
                <a14:useLocalDpi xmlns:a14="http://schemas.microsoft.com/office/drawing/2010/main" val="0"/>
              </a:ext>
            </a:extLst>
          </a:blip>
          <a:srcRect t="3968" b="3968"/>
          <a:stretch>
            <a:fillRect/>
          </a:stretch>
        </p:blipFill>
        <p:spPr>
          <a:xfrm>
            <a:off x="179512" y="3999423"/>
            <a:ext cx="1339050" cy="1164615"/>
          </a:xfrm>
          <a:prstGeom prst="rect">
            <a:avLst/>
          </a:prstGeom>
          <a:ln/>
        </p:spPr>
      </p:pic>
      <p:pic>
        <p:nvPicPr>
          <p:cNvPr id="3"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824" y="0"/>
            <a:ext cx="4320480" cy="3240360"/>
          </a:xfrm>
          <a:prstGeom prst="rect">
            <a:avLst/>
          </a:prstGeom>
        </p:spPr>
      </p:pic>
    </p:spTree>
    <p:extLst>
      <p:ext uri="{BB962C8B-B14F-4D97-AF65-F5344CB8AC3E}">
        <p14:creationId xmlns:p14="http://schemas.microsoft.com/office/powerpoint/2010/main" val="228626876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179512" y="1420188"/>
            <a:ext cx="5042520" cy="3200400"/>
          </a:xfrm>
        </p:spPr>
        <p:txBody>
          <a:bodyPr anchor="ctr">
            <a:normAutofit lnSpcReduction="10000"/>
          </a:bodyPr>
          <a:lstStyle/>
          <a:p>
            <a:pPr marL="0" indent="0">
              <a:buNone/>
            </a:pPr>
            <a:r>
              <a:rPr lang="tr-TR" sz="2400" dirty="0"/>
              <a:t>Figüratif dil, bir kelimeyi veya ifadeyi ilginç veya abartılı bir şekilde kullandığınız zaman ortaya çıkar. Mecazi olarak kullandığınız kelimeler benzerdir, ancak anlamları beklediğinizden farklı olabilir. Figüratif dil, anlatmak istediğiniz şeyleri daha farklı  biçimde vurgulamanıza veya tanımlamanıza yardımcı olur. </a:t>
            </a:r>
          </a:p>
        </p:txBody>
      </p:sp>
      <p:sp>
        <p:nvSpPr>
          <p:cNvPr id="12" name="Rectangle 1"/>
          <p:cNvSpPr txBox="1">
            <a:spLocks/>
          </p:cNvSpPr>
          <p:nvPr/>
        </p:nvSpPr>
        <p:spPr>
          <a:xfrm>
            <a:off x="467544" y="267494"/>
            <a:ext cx="3528392" cy="58477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anchor="b">
            <a:spAutoFit/>
          </a:bodyPr>
          <a:lstStyle>
            <a:lvl1pPr algn="l" rtl="0" eaLnBrk="1" latinLnBrk="0" hangingPunct="1">
              <a:spcBef>
                <a:spcPct val="0"/>
              </a:spcBef>
              <a:buNone/>
              <a:defRPr kumimoji="0" lang="tr-TR" sz="42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r>
              <a:rPr lang="tr-TR" sz="3200" b="1" dirty="0"/>
              <a:t>Aktivite Detay</a:t>
            </a:r>
          </a:p>
        </p:txBody>
      </p:sp>
      <p:pic>
        <p:nvPicPr>
          <p:cNvPr id="13" name="Picture 5" descr="Presentation Free PNG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1632" y="1425852"/>
            <a:ext cx="4696216" cy="352216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0.png"/>
          <p:cNvPicPr/>
          <p:nvPr/>
        </p:nvPicPr>
        <p:blipFill>
          <a:blip r:embed="rId4"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p:cNvSpPr>
          <p:nvPr/>
        </p:nvSpPr>
        <p:spPr>
          <a:xfrm>
            <a:off x="467544" y="267494"/>
            <a:ext cx="3528392" cy="58477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anchor="b">
            <a:spAutoFit/>
          </a:bodyPr>
          <a:lstStyle>
            <a:lvl1pPr algn="l" rtl="0" eaLnBrk="1" latinLnBrk="0" hangingPunct="1">
              <a:spcBef>
                <a:spcPct val="0"/>
              </a:spcBef>
              <a:buNone/>
              <a:defRPr kumimoji="0" lang="tr-TR" sz="42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r>
              <a:rPr lang="tr-TR" sz="3200" b="1" dirty="0"/>
              <a:t>Aktivite Detay</a:t>
            </a:r>
          </a:p>
        </p:txBody>
      </p:sp>
      <p:sp>
        <p:nvSpPr>
          <p:cNvPr id="6" name="Dikdörtgen 5"/>
          <p:cNvSpPr/>
          <p:nvPr/>
        </p:nvSpPr>
        <p:spPr>
          <a:xfrm>
            <a:off x="107504" y="1491630"/>
            <a:ext cx="5688632" cy="646331"/>
          </a:xfrm>
          <a:prstGeom prst="rect">
            <a:avLst/>
          </a:prstGeom>
        </p:spPr>
        <p:txBody>
          <a:bodyPr wrap="square">
            <a:spAutoFit/>
          </a:bodyPr>
          <a:lstStyle/>
          <a:p>
            <a:r>
              <a:rPr lang="tr-TR" b="1" dirty="0"/>
              <a:t>Mecaz, benzetmeler, kişileştirme, abartma ve deyimler</a:t>
            </a:r>
            <a:r>
              <a:rPr lang="tr-TR" dirty="0"/>
              <a:t> gibi 5 tür figüratif dil vardır.</a:t>
            </a:r>
          </a:p>
        </p:txBody>
      </p:sp>
      <p:sp>
        <p:nvSpPr>
          <p:cNvPr id="7" name="Dikdörtgen 6"/>
          <p:cNvSpPr/>
          <p:nvPr/>
        </p:nvSpPr>
        <p:spPr>
          <a:xfrm>
            <a:off x="251520" y="2571750"/>
            <a:ext cx="4572000" cy="2308324"/>
          </a:xfrm>
          <a:prstGeom prst="rect">
            <a:avLst/>
          </a:prstGeom>
        </p:spPr>
        <p:txBody>
          <a:bodyPr>
            <a:spAutoFit/>
          </a:bodyPr>
          <a:lstStyle/>
          <a:p>
            <a:r>
              <a:rPr lang="tr-TR" b="1" dirty="0"/>
              <a:t>Mecazlar, </a:t>
            </a:r>
            <a:r>
              <a:rPr lang="tr-TR" dirty="0"/>
              <a:t>ortak bir yönü olan iki farklı şeyi karşılaştırır. </a:t>
            </a:r>
          </a:p>
          <a:p>
            <a:endParaRPr lang="tr-TR" dirty="0"/>
          </a:p>
          <a:p>
            <a:r>
              <a:rPr lang="tr-TR" dirty="0"/>
              <a:t>“Arkadaşım bir güneş ışığıdır” diyebilirsiniz.</a:t>
            </a:r>
          </a:p>
          <a:p>
            <a:endParaRPr lang="tr-TR" dirty="0"/>
          </a:p>
          <a:p>
            <a:r>
              <a:rPr lang="tr-TR" dirty="0"/>
              <a:t>Arkadaşınız aslında bir güneş ışığı değildir fakat kullandığınız bu kelimeler arkadaşınızın hoş ve mutlu bir insan olduğu anlamına gelir.</a:t>
            </a:r>
          </a:p>
        </p:txBody>
      </p:sp>
      <p:pic>
        <p:nvPicPr>
          <p:cNvPr id="8" name="image10.png"/>
          <p:cNvPicPr/>
          <p:nvPr/>
        </p:nvPicPr>
        <p:blipFill>
          <a:blip r:embed="rId2"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987366"/>
            <a:ext cx="3810000" cy="2567940"/>
          </a:xfrm>
          <a:prstGeom prst="rect">
            <a:avLst/>
          </a:prstGeom>
        </p:spPr>
      </p:pic>
    </p:spTree>
    <p:extLst>
      <p:ext uri="{BB962C8B-B14F-4D97-AF65-F5344CB8AC3E}">
        <p14:creationId xmlns:p14="http://schemas.microsoft.com/office/powerpoint/2010/main" val="1954574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p:cNvSpPr>
          <p:nvPr/>
        </p:nvSpPr>
        <p:spPr>
          <a:xfrm>
            <a:off x="467544" y="267494"/>
            <a:ext cx="3528392" cy="58477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anchor="b">
            <a:spAutoFit/>
          </a:bodyPr>
          <a:lstStyle>
            <a:lvl1pPr algn="l" rtl="0" eaLnBrk="1" latinLnBrk="0" hangingPunct="1">
              <a:spcBef>
                <a:spcPct val="0"/>
              </a:spcBef>
              <a:buNone/>
              <a:defRPr kumimoji="0" lang="tr-TR" sz="42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r>
              <a:rPr lang="tr-TR" sz="3200" b="1" dirty="0"/>
              <a:t>Aktivite Detay</a:t>
            </a:r>
          </a:p>
        </p:txBody>
      </p:sp>
      <p:sp>
        <p:nvSpPr>
          <p:cNvPr id="6" name="Dikdörtgen 5"/>
          <p:cNvSpPr/>
          <p:nvPr/>
        </p:nvSpPr>
        <p:spPr>
          <a:xfrm>
            <a:off x="179512" y="1639691"/>
            <a:ext cx="4104456" cy="2585323"/>
          </a:xfrm>
          <a:prstGeom prst="rect">
            <a:avLst/>
          </a:prstGeom>
        </p:spPr>
        <p:txBody>
          <a:bodyPr wrap="square">
            <a:spAutoFit/>
          </a:bodyPr>
          <a:lstStyle/>
          <a:p>
            <a:r>
              <a:rPr lang="tr-TR" dirty="0"/>
              <a:t>Bir </a:t>
            </a:r>
            <a:r>
              <a:rPr lang="tr-TR" b="1" dirty="0"/>
              <a:t>benzetme</a:t>
            </a:r>
            <a:r>
              <a:rPr lang="tr-TR" dirty="0"/>
              <a:t> aynı zamanda iki şeyi karşılaştırır, ancak veya gibi kelimeleri kullanır.</a:t>
            </a:r>
          </a:p>
          <a:p>
            <a:endParaRPr lang="tr-TR" dirty="0"/>
          </a:p>
          <a:p>
            <a:r>
              <a:rPr lang="tr-TR" dirty="0"/>
              <a:t> “Bir balık gibi yüzebilirim”, </a:t>
            </a:r>
          </a:p>
          <a:p>
            <a:endParaRPr lang="tr-TR" dirty="0"/>
          </a:p>
          <a:p>
            <a:r>
              <a:rPr lang="tr-TR" dirty="0"/>
              <a:t>“Gerçekten iyi yüzerim” </a:t>
            </a:r>
          </a:p>
          <a:p>
            <a:endParaRPr lang="tr-TR" dirty="0"/>
          </a:p>
          <a:p>
            <a:r>
              <a:rPr lang="tr-TR" dirty="0"/>
              <a:t>anlamına gelir.</a:t>
            </a:r>
          </a:p>
        </p:txBody>
      </p:sp>
      <p:pic>
        <p:nvPicPr>
          <p:cNvPr id="7" name="image10.png"/>
          <p:cNvPicPr/>
          <p:nvPr/>
        </p:nvPicPr>
        <p:blipFill>
          <a:blip r:embed="rId2"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683771"/>
            <a:ext cx="4574642" cy="2570949"/>
          </a:xfrm>
          <a:prstGeom prst="rect">
            <a:avLst/>
          </a:prstGeom>
        </p:spPr>
      </p:pic>
    </p:spTree>
    <p:extLst>
      <p:ext uri="{BB962C8B-B14F-4D97-AF65-F5344CB8AC3E}">
        <p14:creationId xmlns:p14="http://schemas.microsoft.com/office/powerpoint/2010/main" val="3194509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p:cNvSpPr>
          <p:nvPr/>
        </p:nvSpPr>
        <p:spPr>
          <a:xfrm>
            <a:off x="467544" y="267494"/>
            <a:ext cx="3528392" cy="58477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anchor="b">
            <a:spAutoFit/>
          </a:bodyPr>
          <a:lstStyle>
            <a:lvl1pPr algn="l" rtl="0" eaLnBrk="1" latinLnBrk="0" hangingPunct="1">
              <a:spcBef>
                <a:spcPct val="0"/>
              </a:spcBef>
              <a:buNone/>
              <a:defRPr kumimoji="0" lang="tr-TR" sz="42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r>
              <a:rPr lang="tr-TR" sz="3200" b="1" dirty="0"/>
              <a:t>Aktivite Detay</a:t>
            </a:r>
          </a:p>
        </p:txBody>
      </p:sp>
      <p:sp>
        <p:nvSpPr>
          <p:cNvPr id="6" name="Dikdörtgen 5"/>
          <p:cNvSpPr/>
          <p:nvPr/>
        </p:nvSpPr>
        <p:spPr>
          <a:xfrm>
            <a:off x="179512" y="1479580"/>
            <a:ext cx="4572000" cy="2862322"/>
          </a:xfrm>
          <a:prstGeom prst="rect">
            <a:avLst/>
          </a:prstGeom>
        </p:spPr>
        <p:txBody>
          <a:bodyPr>
            <a:spAutoFit/>
          </a:bodyPr>
          <a:lstStyle/>
          <a:p>
            <a:r>
              <a:rPr lang="tr-TR" b="1" dirty="0"/>
              <a:t>Kişileştirme, </a:t>
            </a:r>
            <a:r>
              <a:rPr lang="tr-TR" dirty="0"/>
              <a:t>bir hayvana veya nesneye insani nitelikler veya yetenekler verir.  </a:t>
            </a:r>
          </a:p>
          <a:p>
            <a:endParaRPr lang="tr-TR" dirty="0"/>
          </a:p>
          <a:p>
            <a:r>
              <a:rPr lang="tr-TR" dirty="0"/>
              <a:t>“Bütün gün yürüdükten sonra ayaklarım şikayet ediyordu” derken, </a:t>
            </a:r>
          </a:p>
          <a:p>
            <a:r>
              <a:rPr lang="tr-TR" dirty="0"/>
              <a:t>ayaklarınızın sizinle konuştuğunu kastetmiyorsunuz! </a:t>
            </a:r>
          </a:p>
          <a:p>
            <a:endParaRPr lang="tr-TR" dirty="0"/>
          </a:p>
          <a:p>
            <a:r>
              <a:rPr lang="tr-TR" dirty="0"/>
              <a:t>Bu, ayaklarınızın yorulduğunu söylemenin farklı bir yoludur.</a:t>
            </a:r>
          </a:p>
        </p:txBody>
      </p:sp>
      <p:pic>
        <p:nvPicPr>
          <p:cNvPr id="7" name="image10.png"/>
          <p:cNvPicPr/>
          <p:nvPr/>
        </p:nvPicPr>
        <p:blipFill>
          <a:blip r:embed="rId2"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1" y="1635646"/>
            <a:ext cx="4177849" cy="2016224"/>
          </a:xfrm>
          <a:prstGeom prst="rect">
            <a:avLst/>
          </a:prstGeom>
        </p:spPr>
      </p:pic>
    </p:spTree>
    <p:extLst>
      <p:ext uri="{BB962C8B-B14F-4D97-AF65-F5344CB8AC3E}">
        <p14:creationId xmlns:p14="http://schemas.microsoft.com/office/powerpoint/2010/main" val="353208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p:cNvSpPr>
          <p:nvPr/>
        </p:nvSpPr>
        <p:spPr>
          <a:xfrm>
            <a:off x="467544" y="267494"/>
            <a:ext cx="3528392" cy="584775"/>
          </a:xfrm>
          <a:prstGeom prst="rect">
            <a:avLst/>
          </a:prstGeom>
        </p:spPr>
        <p:style>
          <a:lnRef idx="1">
            <a:schemeClr val="accent2"/>
          </a:lnRef>
          <a:fillRef idx="2">
            <a:schemeClr val="accent2"/>
          </a:fillRef>
          <a:effectRef idx="1">
            <a:schemeClr val="accent2"/>
          </a:effectRef>
          <a:fontRef idx="minor">
            <a:schemeClr val="dk1"/>
          </a:fontRef>
        </p:style>
        <p:txBody>
          <a:bodyPr vert="horz" wrap="square" anchor="b">
            <a:spAutoFit/>
          </a:bodyPr>
          <a:lstStyle>
            <a:lvl1pPr algn="l" rtl="0" eaLnBrk="1" latinLnBrk="0" hangingPunct="1">
              <a:spcBef>
                <a:spcPct val="0"/>
              </a:spcBef>
              <a:buNone/>
              <a:defRPr kumimoji="0" lang="tr-TR" sz="42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extLst/>
          </a:lstStyle>
          <a:p>
            <a:r>
              <a:rPr lang="tr-TR" sz="3200" b="1" dirty="0"/>
              <a:t>Aktivite Detay</a:t>
            </a:r>
          </a:p>
        </p:txBody>
      </p:sp>
      <p:sp>
        <p:nvSpPr>
          <p:cNvPr id="6" name="Dikdörtgen 5"/>
          <p:cNvSpPr/>
          <p:nvPr/>
        </p:nvSpPr>
        <p:spPr>
          <a:xfrm>
            <a:off x="251520" y="1491630"/>
            <a:ext cx="4896544" cy="1754326"/>
          </a:xfrm>
          <a:prstGeom prst="rect">
            <a:avLst/>
          </a:prstGeom>
        </p:spPr>
        <p:txBody>
          <a:bodyPr wrap="square">
            <a:spAutoFit/>
          </a:bodyPr>
          <a:lstStyle/>
          <a:p>
            <a:r>
              <a:rPr lang="tr-TR" b="1" dirty="0"/>
              <a:t>Abartma</a:t>
            </a:r>
            <a:r>
              <a:rPr lang="tr-TR" dirty="0"/>
              <a:t>, bir şey aslında olduğundan daha büyük,  daha iyi veya daha dramatik bir şekilde ifade etmektir.</a:t>
            </a:r>
          </a:p>
          <a:p>
            <a:r>
              <a:rPr lang="tr-TR" dirty="0"/>
              <a:t>Abartma kullanan biri, uzun süre beklediklerini anlatmak için </a:t>
            </a:r>
          </a:p>
          <a:p>
            <a:r>
              <a:rPr lang="tr-TR" dirty="0"/>
              <a:t>“sonsuza dek beklediklerini” söyleyebilir.</a:t>
            </a:r>
          </a:p>
        </p:txBody>
      </p:sp>
      <p:sp>
        <p:nvSpPr>
          <p:cNvPr id="7" name="Dikdörtgen 6"/>
          <p:cNvSpPr/>
          <p:nvPr/>
        </p:nvSpPr>
        <p:spPr>
          <a:xfrm>
            <a:off x="251520" y="3226976"/>
            <a:ext cx="4572000" cy="1754326"/>
          </a:xfrm>
          <a:prstGeom prst="rect">
            <a:avLst/>
          </a:prstGeom>
        </p:spPr>
        <p:txBody>
          <a:bodyPr>
            <a:spAutoFit/>
          </a:bodyPr>
          <a:lstStyle/>
          <a:p>
            <a:r>
              <a:rPr lang="tr-TR" dirty="0"/>
              <a:t> </a:t>
            </a:r>
          </a:p>
          <a:p>
            <a:r>
              <a:rPr lang="tr-TR" dirty="0"/>
              <a:t>Biri hakkında ,</a:t>
            </a:r>
          </a:p>
          <a:p>
            <a:r>
              <a:rPr lang="tr-TR" dirty="0"/>
              <a:t>“başından kaynar sular döküldü” derken, </a:t>
            </a:r>
          </a:p>
          <a:p>
            <a:endParaRPr lang="tr-TR" dirty="0"/>
          </a:p>
          <a:p>
            <a:r>
              <a:rPr lang="tr-TR" dirty="0"/>
              <a:t>aslında kaynar suyun başına döküldüğünü değil, başının belada olduğunu söylemekteyiz. </a:t>
            </a:r>
          </a:p>
        </p:txBody>
      </p:sp>
      <p:pic>
        <p:nvPicPr>
          <p:cNvPr id="8" name="image10.png"/>
          <p:cNvPicPr/>
          <p:nvPr/>
        </p:nvPicPr>
        <p:blipFill>
          <a:blip r:embed="rId2"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6164" y="1707654"/>
            <a:ext cx="3875668" cy="2559556"/>
          </a:xfrm>
          <a:prstGeom prst="rect">
            <a:avLst/>
          </a:prstGeom>
        </p:spPr>
      </p:pic>
    </p:spTree>
    <p:extLst>
      <p:ext uri="{BB962C8B-B14F-4D97-AF65-F5344CB8AC3E}">
        <p14:creationId xmlns:p14="http://schemas.microsoft.com/office/powerpoint/2010/main" val="273307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267494"/>
            <a:ext cx="4538464" cy="584775"/>
          </a:xfrm>
        </p:spPr>
        <p:style>
          <a:lnRef idx="1">
            <a:schemeClr val="accent2"/>
          </a:lnRef>
          <a:fillRef idx="2">
            <a:schemeClr val="accent2"/>
          </a:fillRef>
          <a:effectRef idx="1">
            <a:schemeClr val="accent2"/>
          </a:effectRef>
          <a:fontRef idx="minor">
            <a:schemeClr val="dk1"/>
          </a:fontRef>
        </p:style>
        <p:txBody>
          <a:bodyPr vert="horz" wrap="square" anchor="b">
            <a:spAutoFit/>
          </a:bodyPr>
          <a:lstStyle/>
          <a:p>
            <a:r>
              <a:rPr lang="tr-TR" sz="3200" b="1" dirty="0">
                <a:solidFill>
                  <a:prstClr val="black"/>
                </a:solidFill>
                <a:latin typeface="Century Schoolbook"/>
                <a:ea typeface="+mn-ea"/>
                <a:cs typeface="+mn-cs"/>
              </a:rPr>
              <a:t>Öğrenme Hedefleri</a:t>
            </a:r>
          </a:p>
        </p:txBody>
      </p:sp>
      <p:sp>
        <p:nvSpPr>
          <p:cNvPr id="6" name="Rectangle 5"/>
          <p:cNvSpPr>
            <a:spLocks noGrp="1"/>
          </p:cNvSpPr>
          <p:nvPr>
            <p:ph sz="quarter" idx="13"/>
          </p:nvPr>
        </p:nvSpPr>
        <p:spPr>
          <a:xfrm>
            <a:off x="144016" y="1419622"/>
            <a:ext cx="5724128" cy="3352799"/>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normAutofit fontScale="92500" lnSpcReduction="20000"/>
          </a:bodyPr>
          <a:lstStyle/>
          <a:p>
            <a:pPr lvl="0" fontAlgn="base"/>
            <a:r>
              <a:rPr lang="tr-TR" sz="2000" dirty="0"/>
              <a:t>Metnin değişmez ve mecazi anlamını göstermek için “görünüm” bloklarını kullanarak figüratif dile ait kodlar eklemek.</a:t>
            </a:r>
          </a:p>
          <a:p>
            <a:pPr lvl="0" fontAlgn="base"/>
            <a:r>
              <a:rPr lang="tr-TR" sz="2000" dirty="0"/>
              <a:t>Karakterlerin sahne etrafında hareket ettirmek ve </a:t>
            </a:r>
            <a:r>
              <a:rPr lang="tr-TR" sz="2000" dirty="0" err="1"/>
              <a:t>kullandıklaı</a:t>
            </a:r>
            <a:r>
              <a:rPr lang="tr-TR" sz="2000" dirty="0"/>
              <a:t> figüratif dilin gerçekte ne anlama geldiğini anlamalarını göstermek  için hareket bloklarını kullanmak. (“X ,Y'ye kayma” gibi).</a:t>
            </a:r>
          </a:p>
          <a:p>
            <a:pPr lvl="0" fontAlgn="base"/>
            <a:r>
              <a:rPr lang="tr-TR" sz="2000" dirty="0"/>
              <a:t>Figüratif bir dil parçacığının anlamını göstermeye yardımcı olmak için yeni nesne tipinde kuklalar ve arka fonları eklemek. </a:t>
            </a:r>
          </a:p>
          <a:p>
            <a:pPr lvl="0" fontAlgn="base"/>
            <a:r>
              <a:rPr lang="tr-TR" sz="2000" dirty="0"/>
              <a:t>Bir dizi kodu tetiklemek için olay bloklarını (“haberini sal” gibi) kullanmak.</a:t>
            </a:r>
          </a:p>
        </p:txBody>
      </p:sp>
      <p:pic>
        <p:nvPicPr>
          <p:cNvPr id="7" name="image10.png"/>
          <p:cNvPicPr/>
          <p:nvPr/>
        </p:nvPicPr>
        <p:blipFill>
          <a:blip r:embed="rId3" cstate="print">
            <a:extLst>
              <a:ext uri="{28A0092B-C50C-407E-A947-70E740481C1C}">
                <a14:useLocalDpi xmlns:a14="http://schemas.microsoft.com/office/drawing/2010/main" val="0"/>
              </a:ext>
            </a:extLst>
          </a:blip>
          <a:srcRect t="3968" b="3968"/>
          <a:stretch>
            <a:fillRect/>
          </a:stretch>
        </p:blipFill>
        <p:spPr>
          <a:xfrm>
            <a:off x="7884368" y="-22427"/>
            <a:ext cx="1339050" cy="1164615"/>
          </a:xfrm>
          <a:prstGeom prst="rect">
            <a:avLst/>
          </a:prstGeom>
          <a:ln/>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273" y="2067694"/>
            <a:ext cx="3244391" cy="182497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eniş Ekran Sunu">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844</Words>
  <Application>Microsoft Office PowerPoint</Application>
  <PresentationFormat>Ekran Gösterisi (16:9)</PresentationFormat>
  <Paragraphs>119</Paragraphs>
  <Slides>29</Slides>
  <Notes>8</Notes>
  <HiddenSlides>0</HiddenSlides>
  <MMClips>2</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29</vt:i4>
      </vt:variant>
    </vt:vector>
  </HeadingPairs>
  <TitlesOfParts>
    <vt:vector size="39" baseType="lpstr">
      <vt:lpstr>Arial</vt:lpstr>
      <vt:lpstr>Calibri</vt:lpstr>
      <vt:lpstr>Century Schoolbook</vt:lpstr>
      <vt:lpstr>Google Sans Medium</vt:lpstr>
      <vt:lpstr>Montserrat</vt:lpstr>
      <vt:lpstr>Times New Roman</vt:lpstr>
      <vt:lpstr>Tw Cen MT</vt:lpstr>
      <vt:lpstr>Wingdings</vt:lpstr>
      <vt:lpstr>Wingdings 2</vt:lpstr>
      <vt:lpstr>Geniş Ekran Sunu</vt:lpstr>
      <vt:lpstr>Sembolik Dil (Figurative Language)</vt:lpstr>
      <vt:lpstr>Giriş</vt:lpstr>
      <vt:lpstr>PowerPoint Sunusu</vt:lpstr>
      <vt:lpstr>PowerPoint Sunusu</vt:lpstr>
      <vt:lpstr>PowerPoint Sunusu</vt:lpstr>
      <vt:lpstr>PowerPoint Sunusu</vt:lpstr>
      <vt:lpstr>PowerPoint Sunusu</vt:lpstr>
      <vt:lpstr>PowerPoint Sunusu</vt:lpstr>
      <vt:lpstr>Öğrenme Hedefleri</vt:lpstr>
      <vt:lpstr>İşlemler</vt:lpstr>
      <vt:lpstr>İşlemler</vt:lpstr>
      <vt:lpstr>İşlemler</vt:lpstr>
      <vt:lpstr>İşlemler</vt:lpstr>
      <vt:lpstr>İşlemler</vt:lpstr>
      <vt:lpstr>İşlemler</vt:lpstr>
      <vt:lpstr>İşlemler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Bir Nesnenin Görünmesini Sağlayın</vt:lpstr>
      <vt:lpstr>Arka Plan Ekle</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2019-11-23T04:40:32Z</dcterms:created>
  <dcterms:modified xsi:type="dcterms:W3CDTF">2021-12-04T12:42:52Z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1055</vt:i4>
  </property>
  <property fmtid="{D5CDD505-2E9C-101B-9397-08002B2CF9AE}" pid="3" name="_Version">
    <vt:lpwstr>12.0.4518</vt:lpwstr>
  </property>
</Properties>
</file>